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2"/>
  </p:notesMasterIdLst>
  <p:sldIdLst>
    <p:sldId id="259" r:id="rId3"/>
    <p:sldId id="271" r:id="rId4"/>
    <p:sldId id="262" r:id="rId5"/>
    <p:sldId id="265" r:id="rId6"/>
    <p:sldId id="266" r:id="rId7"/>
    <p:sldId id="267" r:id="rId8"/>
    <p:sldId id="268" r:id="rId9"/>
    <p:sldId id="269" r:id="rId10"/>
    <p:sldId id="272" r:id="rId1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0000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822" y="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98E5AC-8804-4376-A200-0D045AF593B0}" type="doc">
      <dgm:prSet loTypeId="urn:microsoft.com/office/officeart/2005/8/layout/vList5" loCatId="list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9EA23449-A279-4341-B7F6-B5CD258894DD}">
      <dgm:prSet phldrT="[Text]" custT="1"/>
      <dgm:spPr/>
      <dgm:t>
        <a:bodyPr/>
        <a:lstStyle/>
        <a:p>
          <a:pPr algn="r"/>
          <a:r>
            <a:rPr lang="fa-IR" sz="2800" dirty="0" smtClean="0">
              <a:solidFill>
                <a:srgbClr val="FFFF00"/>
              </a:solidFill>
              <a:cs typeface="B Titr" panose="00000700000000000000" pitchFamily="2" charset="-78"/>
            </a:rPr>
            <a:t>پوشش مصوب شده کارکنان در دومین جلسه کمیته تخصصی پوشش کارکنان و بیماران مورخ 1395/02/14</a:t>
          </a:r>
          <a:r>
            <a:rPr lang="fa-IR" sz="2700" dirty="0" smtClean="0"/>
            <a:t>	</a:t>
          </a:r>
          <a:endParaRPr lang="en-US" sz="2700" dirty="0" smtClean="0"/>
        </a:p>
      </dgm:t>
    </dgm:pt>
    <dgm:pt modelId="{D421178E-FACD-4056-8A01-C4CA78EBA59B}" type="parTrans" cxnId="{8F5422D2-87EF-4517-99C0-67D2C5014C2F}">
      <dgm:prSet/>
      <dgm:spPr/>
      <dgm:t>
        <a:bodyPr/>
        <a:lstStyle/>
        <a:p>
          <a:endParaRPr lang="en-US"/>
        </a:p>
      </dgm:t>
    </dgm:pt>
    <dgm:pt modelId="{B4762FCB-3F7E-414E-8845-5EE7F9F90C2E}" type="sibTrans" cxnId="{8F5422D2-87EF-4517-99C0-67D2C5014C2F}">
      <dgm:prSet/>
      <dgm:spPr/>
      <dgm:t>
        <a:bodyPr/>
        <a:lstStyle/>
        <a:p>
          <a:endParaRPr lang="en-US"/>
        </a:p>
      </dgm:t>
    </dgm:pt>
    <dgm:pt modelId="{D7992BDE-9090-462C-8384-61AA4A93C8BD}" type="pres">
      <dgm:prSet presAssocID="{8798E5AC-8804-4376-A200-0D045AF593B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635CD8E9-FA54-420D-973D-B9A25DC4BDFB}" type="pres">
      <dgm:prSet presAssocID="{9EA23449-A279-4341-B7F6-B5CD258894DD}" presName="linNode" presStyleCnt="0"/>
      <dgm:spPr/>
    </dgm:pt>
    <dgm:pt modelId="{1135831E-D343-4CFC-BBED-A8B0161A233E}" type="pres">
      <dgm:prSet presAssocID="{9EA23449-A279-4341-B7F6-B5CD258894DD}" presName="parentText" presStyleLbl="node1" presStyleIdx="0" presStyleCnt="1" custScaleX="269440" custScaleY="27648" custLinFactNeighborX="692" custLinFactNeighborY="-303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384B7B3A-6AD1-458F-8109-B916D0C02B59}" type="presOf" srcId="{9EA23449-A279-4341-B7F6-B5CD258894DD}" destId="{1135831E-D343-4CFC-BBED-A8B0161A233E}" srcOrd="0" destOrd="0" presId="urn:microsoft.com/office/officeart/2005/8/layout/vList5"/>
    <dgm:cxn modelId="{8F5422D2-87EF-4517-99C0-67D2C5014C2F}" srcId="{8798E5AC-8804-4376-A200-0D045AF593B0}" destId="{9EA23449-A279-4341-B7F6-B5CD258894DD}" srcOrd="0" destOrd="0" parTransId="{D421178E-FACD-4056-8A01-C4CA78EBA59B}" sibTransId="{B4762FCB-3F7E-414E-8845-5EE7F9F90C2E}"/>
    <dgm:cxn modelId="{899B9808-6826-455E-8D80-47771E43D16F}" type="presOf" srcId="{8798E5AC-8804-4376-A200-0D045AF593B0}" destId="{D7992BDE-9090-462C-8384-61AA4A93C8BD}" srcOrd="0" destOrd="0" presId="urn:microsoft.com/office/officeart/2005/8/layout/vList5"/>
    <dgm:cxn modelId="{8B2B809C-D065-4DD7-A550-7C73FEC7C4F6}" type="presParOf" srcId="{D7992BDE-9090-462C-8384-61AA4A93C8BD}" destId="{635CD8E9-FA54-420D-973D-B9A25DC4BDFB}" srcOrd="0" destOrd="0" presId="urn:microsoft.com/office/officeart/2005/8/layout/vList5"/>
    <dgm:cxn modelId="{2ED28D3C-CD0B-4F82-B773-42BD51941787}" type="presParOf" srcId="{635CD8E9-FA54-420D-973D-B9A25DC4BDFB}" destId="{1135831E-D343-4CFC-BBED-A8B0161A233E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98E5AC-8804-4376-A200-0D045AF593B0}" type="doc">
      <dgm:prSet loTypeId="urn:microsoft.com/office/officeart/2005/8/layout/vList5" loCatId="list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9EA23449-A279-4341-B7F6-B5CD258894DD}">
      <dgm:prSet phldrT="[Text]" custT="1"/>
      <dgm:spPr/>
      <dgm:t>
        <a:bodyPr/>
        <a:lstStyle/>
        <a:p>
          <a:r>
            <a:rPr lang="fa-IR" sz="2000" dirty="0" smtClean="0">
              <a:solidFill>
                <a:srgbClr val="FFFF00"/>
              </a:solidFill>
              <a:cs typeface="B Titr" panose="00000700000000000000" pitchFamily="2" charset="-78"/>
            </a:rPr>
            <a:t>پرستار</a:t>
          </a:r>
          <a:r>
            <a:rPr lang="fa-IR" sz="2700" dirty="0" smtClean="0"/>
            <a:t>	</a:t>
          </a:r>
          <a:endParaRPr lang="en-US" sz="2700" dirty="0" smtClean="0"/>
        </a:p>
      </dgm:t>
    </dgm:pt>
    <dgm:pt modelId="{D421178E-FACD-4056-8A01-C4CA78EBA59B}" type="parTrans" cxnId="{8F5422D2-87EF-4517-99C0-67D2C5014C2F}">
      <dgm:prSet/>
      <dgm:spPr/>
      <dgm:t>
        <a:bodyPr/>
        <a:lstStyle/>
        <a:p>
          <a:endParaRPr lang="en-US"/>
        </a:p>
      </dgm:t>
    </dgm:pt>
    <dgm:pt modelId="{B4762FCB-3F7E-414E-8845-5EE7F9F90C2E}" type="sibTrans" cxnId="{8F5422D2-87EF-4517-99C0-67D2C5014C2F}">
      <dgm:prSet/>
      <dgm:spPr/>
      <dgm:t>
        <a:bodyPr/>
        <a:lstStyle/>
        <a:p>
          <a:endParaRPr lang="en-US"/>
        </a:p>
      </dgm:t>
    </dgm:pt>
    <dgm:pt modelId="{F455F93F-0AE6-436F-A85B-458876F953FA}">
      <dgm:prSet phldrT="[Text]" custT="1"/>
      <dgm:spPr/>
      <dgm:t>
        <a:bodyPr/>
        <a:lstStyle/>
        <a:p>
          <a:pPr algn="r"/>
          <a:r>
            <a:rPr lang="fa-IR" sz="1600" dirty="0" smtClean="0">
              <a:cs typeface="B Titr" panose="00000700000000000000" pitchFamily="2" charset="-78"/>
            </a:rPr>
            <a:t>خانم</a:t>
          </a:r>
          <a:r>
            <a:rPr lang="fa-IR" sz="1600" dirty="0" smtClean="0"/>
            <a:t>:  </a:t>
          </a:r>
          <a:r>
            <a:rPr lang="fa-IR" sz="1600" dirty="0" smtClean="0">
              <a:cs typeface="B Titr" panose="00000700000000000000" pitchFamily="2" charset="-78"/>
            </a:rPr>
            <a:t>مقنعه سرمه ای ،  روپوش سفید ، شلوار سرمه ای  </a:t>
          </a:r>
          <a:endParaRPr lang="en-US" sz="1600" dirty="0">
            <a:cs typeface="B Titr" panose="00000700000000000000" pitchFamily="2" charset="-78"/>
          </a:endParaRPr>
        </a:p>
      </dgm:t>
    </dgm:pt>
    <dgm:pt modelId="{DDFBD363-3993-4218-89E7-1D9D7112BDA3}" type="parTrans" cxnId="{49753E86-27F6-4F22-A5EA-34C6DE3E17E4}">
      <dgm:prSet/>
      <dgm:spPr/>
      <dgm:t>
        <a:bodyPr/>
        <a:lstStyle/>
        <a:p>
          <a:endParaRPr lang="en-US"/>
        </a:p>
      </dgm:t>
    </dgm:pt>
    <dgm:pt modelId="{35941C34-F2EE-450D-92CE-B9E9D2E532E5}" type="sibTrans" cxnId="{49753E86-27F6-4F22-A5EA-34C6DE3E17E4}">
      <dgm:prSet/>
      <dgm:spPr/>
      <dgm:t>
        <a:bodyPr/>
        <a:lstStyle/>
        <a:p>
          <a:endParaRPr lang="en-US"/>
        </a:p>
      </dgm:t>
    </dgm:pt>
    <dgm:pt modelId="{D7F4D094-9207-43D9-91B8-4FDE6871DE97}">
      <dgm:prSet phldrT="[Text]" custT="1"/>
      <dgm:spPr/>
      <dgm:t>
        <a:bodyPr/>
        <a:lstStyle/>
        <a:p>
          <a:r>
            <a:rPr lang="fa-IR" sz="2000" dirty="0" smtClean="0">
              <a:solidFill>
                <a:srgbClr val="0000FF"/>
              </a:solidFill>
              <a:cs typeface="B Titr" panose="00000700000000000000" pitchFamily="2" charset="-78"/>
            </a:rPr>
            <a:t>پزشک</a:t>
          </a:r>
          <a:endParaRPr lang="en-US" sz="2700" dirty="0">
            <a:solidFill>
              <a:srgbClr val="0000FF"/>
            </a:solidFill>
            <a:cs typeface="B Titr" panose="00000700000000000000" pitchFamily="2" charset="-78"/>
          </a:endParaRPr>
        </a:p>
      </dgm:t>
    </dgm:pt>
    <dgm:pt modelId="{0782FB71-D99B-43B4-9CCF-60B762399301}" type="parTrans" cxnId="{788F8BDD-A946-4ADB-BA4A-2C6466F02F89}">
      <dgm:prSet/>
      <dgm:spPr/>
      <dgm:t>
        <a:bodyPr/>
        <a:lstStyle/>
        <a:p>
          <a:endParaRPr lang="en-US"/>
        </a:p>
      </dgm:t>
    </dgm:pt>
    <dgm:pt modelId="{D3A85E8D-3A29-49B0-B847-3C326F57DCF0}" type="sibTrans" cxnId="{788F8BDD-A946-4ADB-BA4A-2C6466F02F89}">
      <dgm:prSet/>
      <dgm:spPr/>
      <dgm:t>
        <a:bodyPr/>
        <a:lstStyle/>
        <a:p>
          <a:endParaRPr lang="en-US"/>
        </a:p>
      </dgm:t>
    </dgm:pt>
    <dgm:pt modelId="{0F410A85-018A-4D33-86B4-C20E79CEFFED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fa-IR" dirty="0" smtClean="0">
              <a:cs typeface="B Titr" panose="00000700000000000000" pitchFamily="2" charset="-78"/>
            </a:rPr>
            <a:t>روپوش سفید ، شلوار پارچه ای با رنگ تیره</a:t>
          </a:r>
          <a:endParaRPr lang="en-US" sz="2100" dirty="0">
            <a:cs typeface="B Titr" panose="00000700000000000000" pitchFamily="2" charset="-78"/>
          </a:endParaRPr>
        </a:p>
      </dgm:t>
    </dgm:pt>
    <dgm:pt modelId="{56FE34E8-E328-44CD-A861-E2F11F7E49C3}" type="parTrans" cxnId="{B1EA72DE-13F7-497D-8B36-FFF6120A7265}">
      <dgm:prSet/>
      <dgm:spPr/>
      <dgm:t>
        <a:bodyPr/>
        <a:lstStyle/>
        <a:p>
          <a:endParaRPr lang="en-US"/>
        </a:p>
      </dgm:t>
    </dgm:pt>
    <dgm:pt modelId="{614229D7-57F8-4E5C-B7A3-55223034966F}" type="sibTrans" cxnId="{B1EA72DE-13F7-497D-8B36-FFF6120A7265}">
      <dgm:prSet/>
      <dgm:spPr/>
      <dgm:t>
        <a:bodyPr/>
        <a:lstStyle/>
        <a:p>
          <a:endParaRPr lang="en-US"/>
        </a:p>
      </dgm:t>
    </dgm:pt>
    <dgm:pt modelId="{8A23FD14-D871-4B33-8660-F2569F2E3146}">
      <dgm:prSet phldrT="[Text]" custT="1"/>
      <dgm:spPr/>
      <dgm:t>
        <a:bodyPr/>
        <a:lstStyle/>
        <a:p>
          <a:r>
            <a:rPr lang="fa-IR" sz="2000" dirty="0" smtClean="0">
              <a:solidFill>
                <a:srgbClr val="333399"/>
              </a:solidFill>
              <a:cs typeface="B Titr" panose="00000700000000000000" pitchFamily="2" charset="-78"/>
            </a:rPr>
            <a:t>رزیدنت</a:t>
          </a:r>
          <a:endParaRPr lang="en-US" sz="2700" dirty="0">
            <a:solidFill>
              <a:srgbClr val="333399"/>
            </a:solidFill>
            <a:cs typeface="B Titr" panose="00000700000000000000" pitchFamily="2" charset="-78"/>
          </a:endParaRPr>
        </a:p>
      </dgm:t>
    </dgm:pt>
    <dgm:pt modelId="{22AA34EA-8948-471F-A560-1364648B43C9}" type="parTrans" cxnId="{7C3CDD3A-AC67-41D3-9500-94FEE8EA236D}">
      <dgm:prSet/>
      <dgm:spPr/>
      <dgm:t>
        <a:bodyPr/>
        <a:lstStyle/>
        <a:p>
          <a:endParaRPr lang="en-US"/>
        </a:p>
      </dgm:t>
    </dgm:pt>
    <dgm:pt modelId="{B2D217A9-FD8D-46A5-891C-FD3DC3AA597E}" type="sibTrans" cxnId="{7C3CDD3A-AC67-41D3-9500-94FEE8EA236D}">
      <dgm:prSet/>
      <dgm:spPr/>
      <dgm:t>
        <a:bodyPr/>
        <a:lstStyle/>
        <a:p>
          <a:endParaRPr lang="en-US"/>
        </a:p>
      </dgm:t>
    </dgm:pt>
    <dgm:pt modelId="{13197DB9-93CC-4294-A53F-C1FDFAF17AA9}">
      <dgm:prSet phldrT="[Text]" custT="1"/>
      <dgm:spPr/>
      <dgm:t>
        <a:bodyPr/>
        <a:lstStyle/>
        <a:p>
          <a:pPr algn="ctr"/>
          <a:r>
            <a:rPr lang="fa-IR" sz="1600" dirty="0" smtClean="0">
              <a:cs typeface="B Titr" panose="00000700000000000000" pitchFamily="2" charset="-78"/>
            </a:rPr>
            <a:t>خانم :  شلوار پارچه ای با رنگ تیره، روپوش سفید،  مقنعه مشکی</a:t>
          </a:r>
          <a:endParaRPr lang="en-US" sz="1600" dirty="0">
            <a:cs typeface="B Titr" panose="00000700000000000000" pitchFamily="2" charset="-78"/>
          </a:endParaRPr>
        </a:p>
      </dgm:t>
    </dgm:pt>
    <dgm:pt modelId="{C5F75B5E-F9C1-41F8-B2C2-5B410ABAFAED}" type="parTrans" cxnId="{0D2CA769-30E7-432B-AE7B-E8B22C81ACF6}">
      <dgm:prSet/>
      <dgm:spPr/>
      <dgm:t>
        <a:bodyPr/>
        <a:lstStyle/>
        <a:p>
          <a:endParaRPr lang="en-US"/>
        </a:p>
      </dgm:t>
    </dgm:pt>
    <dgm:pt modelId="{6A626B92-6EE8-4E33-8D35-09D129BD77F7}" type="sibTrans" cxnId="{0D2CA769-30E7-432B-AE7B-E8B22C81ACF6}">
      <dgm:prSet/>
      <dgm:spPr/>
      <dgm:t>
        <a:bodyPr/>
        <a:lstStyle/>
        <a:p>
          <a:endParaRPr lang="en-US"/>
        </a:p>
      </dgm:t>
    </dgm:pt>
    <dgm:pt modelId="{91944C9B-D28B-4C64-AF3F-E88A2538F929}">
      <dgm:prSet phldrT="[Text]" custT="1"/>
      <dgm:spPr/>
      <dgm:t>
        <a:bodyPr/>
        <a:lstStyle/>
        <a:p>
          <a:pPr algn="r" rtl="1"/>
          <a:r>
            <a:rPr lang="fa-IR" sz="16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rPr>
            <a:t>پرستاران زن دارای پست مدیریتی: </a:t>
          </a:r>
          <a:r>
            <a:rPr lang="fa-IR" sz="1600" dirty="0" smtClean="0">
              <a:cs typeface="B Titr" panose="00000700000000000000" pitchFamily="2" charset="-78"/>
            </a:rPr>
            <a:t>لباس تماما سرمه ای با نوار پهن نقره ای روی سر آستین</a:t>
          </a:r>
          <a:endParaRPr lang="en-US" sz="1600" dirty="0">
            <a:cs typeface="B Titr" panose="00000700000000000000" pitchFamily="2" charset="-78"/>
          </a:endParaRPr>
        </a:p>
      </dgm:t>
    </dgm:pt>
    <dgm:pt modelId="{4AA5C0AE-4A2C-44DC-B5D0-E751C0BF9677}" type="parTrans" cxnId="{FE7C3F5B-8C2D-44CA-A700-57FF8AD43FC9}">
      <dgm:prSet/>
      <dgm:spPr/>
      <dgm:t>
        <a:bodyPr/>
        <a:lstStyle/>
        <a:p>
          <a:pPr rtl="1"/>
          <a:endParaRPr lang="fa-IR"/>
        </a:p>
      </dgm:t>
    </dgm:pt>
    <dgm:pt modelId="{C3149682-4824-499C-A826-8B980C283B88}" type="sibTrans" cxnId="{FE7C3F5B-8C2D-44CA-A700-57FF8AD43FC9}">
      <dgm:prSet/>
      <dgm:spPr/>
      <dgm:t>
        <a:bodyPr/>
        <a:lstStyle/>
        <a:p>
          <a:pPr rtl="1"/>
          <a:endParaRPr lang="fa-IR"/>
        </a:p>
      </dgm:t>
    </dgm:pt>
    <dgm:pt modelId="{BE5E6A4C-DB66-461D-9FEE-3E598958C59C}">
      <dgm:prSet custT="1"/>
      <dgm:spPr/>
      <dgm:t>
        <a:bodyPr/>
        <a:lstStyle/>
        <a:p>
          <a:pPr algn="r" rtl="1"/>
          <a:r>
            <a:rPr lang="fa-IR" sz="16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rPr>
            <a:t>پرستار مرد دارای پست مدیریتی :</a:t>
          </a:r>
          <a:r>
            <a:rPr lang="fa-IR" sz="1600" dirty="0" smtClean="0">
              <a:cs typeface="B Titr" panose="00000700000000000000" pitchFamily="2" charset="-78"/>
            </a:rPr>
            <a:t>روپوش سفید شلوار سرمه ای با نوار پهن نقره ای روی سر آستین</a:t>
          </a:r>
          <a:endParaRPr lang="en-US" sz="1600" dirty="0">
            <a:cs typeface="B Titr" panose="00000700000000000000" pitchFamily="2" charset="-78"/>
          </a:endParaRPr>
        </a:p>
      </dgm:t>
    </dgm:pt>
    <dgm:pt modelId="{2B9E0243-87AB-4986-8CE1-D010EF9272FC}" type="parTrans" cxnId="{9F8CE399-64FE-4105-A191-6CD1A8D39588}">
      <dgm:prSet/>
      <dgm:spPr/>
      <dgm:t>
        <a:bodyPr/>
        <a:lstStyle/>
        <a:p>
          <a:pPr rtl="1"/>
          <a:endParaRPr lang="fa-IR"/>
        </a:p>
      </dgm:t>
    </dgm:pt>
    <dgm:pt modelId="{3A0C3264-F9AF-466F-A904-FCF69F2B78F3}" type="sibTrans" cxnId="{9F8CE399-64FE-4105-A191-6CD1A8D39588}">
      <dgm:prSet/>
      <dgm:spPr/>
      <dgm:t>
        <a:bodyPr/>
        <a:lstStyle/>
        <a:p>
          <a:pPr rtl="1"/>
          <a:endParaRPr lang="fa-IR"/>
        </a:p>
      </dgm:t>
    </dgm:pt>
    <dgm:pt modelId="{AAC3AF67-098D-4E9A-8942-0FFF26199894}">
      <dgm:prSet custT="1"/>
      <dgm:spPr/>
      <dgm:t>
        <a:bodyPr/>
        <a:lstStyle/>
        <a:p>
          <a:pPr algn="ctr" rtl="1"/>
          <a:r>
            <a:rPr lang="fa-IR" sz="1600" dirty="0" smtClean="0">
              <a:solidFill>
                <a:schemeClr val="accent2">
                  <a:lumMod val="50000"/>
                </a:schemeClr>
              </a:solidFill>
              <a:cs typeface="B Homa" panose="00000400000000000000" pitchFamily="2" charset="-78"/>
            </a:rPr>
            <a:t>( مترون 3 نوار ، سوپروایزر 2 نوار ، سرپرستار 1 نوار)</a:t>
          </a:r>
          <a:endParaRPr lang="en-US" sz="1600" dirty="0">
            <a:solidFill>
              <a:schemeClr val="accent2">
                <a:lumMod val="50000"/>
              </a:schemeClr>
            </a:solidFill>
            <a:cs typeface="B Homa" panose="00000400000000000000" pitchFamily="2" charset="-78"/>
          </a:endParaRPr>
        </a:p>
      </dgm:t>
    </dgm:pt>
    <dgm:pt modelId="{98F2C788-9315-4B53-A1FF-251CFF71092D}" type="parTrans" cxnId="{3E417B79-FE8B-4DF2-99F4-13820DA47D50}">
      <dgm:prSet/>
      <dgm:spPr/>
      <dgm:t>
        <a:bodyPr/>
        <a:lstStyle/>
        <a:p>
          <a:pPr rtl="1"/>
          <a:endParaRPr lang="fa-IR"/>
        </a:p>
      </dgm:t>
    </dgm:pt>
    <dgm:pt modelId="{C5A5EA88-CEC6-4082-9282-204BEFFCFC53}" type="sibTrans" cxnId="{3E417B79-FE8B-4DF2-99F4-13820DA47D50}">
      <dgm:prSet/>
      <dgm:spPr/>
      <dgm:t>
        <a:bodyPr/>
        <a:lstStyle/>
        <a:p>
          <a:pPr rtl="1"/>
          <a:endParaRPr lang="fa-IR"/>
        </a:p>
      </dgm:t>
    </dgm:pt>
    <dgm:pt modelId="{E14B07EC-EED3-4182-AD88-1F612D226A85}">
      <dgm:prSet custT="1"/>
      <dgm:spPr/>
      <dgm:t>
        <a:bodyPr/>
        <a:lstStyle/>
        <a:p>
          <a:pPr algn="r" rtl="1"/>
          <a:r>
            <a:rPr lang="fa-IR" sz="1600" dirty="0" smtClean="0">
              <a:cs typeface="B Titr" panose="00000700000000000000" pitchFamily="2" charset="-78"/>
            </a:rPr>
            <a:t>آقا: روپوش سفید شلوار سرمه ای</a:t>
          </a:r>
          <a:endParaRPr lang="en-US" sz="1600" dirty="0">
            <a:cs typeface="B Titr" panose="00000700000000000000" pitchFamily="2" charset="-78"/>
          </a:endParaRPr>
        </a:p>
      </dgm:t>
    </dgm:pt>
    <dgm:pt modelId="{24FBF550-8961-4A80-A0A6-4CCDB33691B5}" type="parTrans" cxnId="{7E1CF583-6FDB-4366-9762-7BE500F911E6}">
      <dgm:prSet/>
      <dgm:spPr/>
      <dgm:t>
        <a:bodyPr/>
        <a:lstStyle/>
        <a:p>
          <a:pPr rtl="1"/>
          <a:endParaRPr lang="fa-IR"/>
        </a:p>
      </dgm:t>
    </dgm:pt>
    <dgm:pt modelId="{5FA664EF-C5B0-4E31-8391-6727217B6515}" type="sibTrans" cxnId="{7E1CF583-6FDB-4366-9762-7BE500F911E6}">
      <dgm:prSet/>
      <dgm:spPr/>
      <dgm:t>
        <a:bodyPr/>
        <a:lstStyle/>
        <a:p>
          <a:pPr rtl="1"/>
          <a:endParaRPr lang="fa-IR"/>
        </a:p>
      </dgm:t>
    </dgm:pt>
    <dgm:pt modelId="{A38FDFC4-345D-4892-9479-B76A672FFFE7}">
      <dgm:prSet phldrT="[Text]" custT="1"/>
      <dgm:spPr/>
      <dgm:t>
        <a:bodyPr/>
        <a:lstStyle/>
        <a:p>
          <a:pPr algn="r"/>
          <a:r>
            <a:rPr lang="fa-IR" sz="1600" dirty="0" smtClean="0">
              <a:cs typeface="B Titr" panose="00000700000000000000" pitchFamily="2" charset="-78"/>
            </a:rPr>
            <a:t>                       آقا : شلوار پارچه ای با رنگ تیره، روپوش سفید</a:t>
          </a:r>
          <a:endParaRPr lang="en-US" sz="1600" dirty="0">
            <a:cs typeface="B Titr" panose="00000700000000000000" pitchFamily="2" charset="-78"/>
          </a:endParaRPr>
        </a:p>
      </dgm:t>
    </dgm:pt>
    <dgm:pt modelId="{17C84CD2-81FC-40B9-8C76-37DE8A0DD1CD}" type="parTrans" cxnId="{24C317B7-CCA9-49C9-82B4-037DBBA53D79}">
      <dgm:prSet/>
      <dgm:spPr/>
      <dgm:t>
        <a:bodyPr/>
        <a:lstStyle/>
        <a:p>
          <a:pPr rtl="1"/>
          <a:endParaRPr lang="fa-IR"/>
        </a:p>
      </dgm:t>
    </dgm:pt>
    <dgm:pt modelId="{F5A07F97-4130-449E-B0C5-91A3EDB754AC}" type="sibTrans" cxnId="{24C317B7-CCA9-49C9-82B4-037DBBA53D79}">
      <dgm:prSet/>
      <dgm:spPr/>
      <dgm:t>
        <a:bodyPr/>
        <a:lstStyle/>
        <a:p>
          <a:pPr rtl="1"/>
          <a:endParaRPr lang="fa-IR"/>
        </a:p>
      </dgm:t>
    </dgm:pt>
    <dgm:pt modelId="{3F63E599-C059-4FE0-A570-3157E7A0640B}">
      <dgm:prSet custT="1"/>
      <dgm:spPr/>
      <dgm:t>
        <a:bodyPr/>
        <a:lstStyle/>
        <a:p>
          <a:pPr algn="r" rtl="1"/>
          <a:r>
            <a:rPr lang="fa-IR" sz="1600" dirty="0" smtClean="0">
              <a:solidFill>
                <a:srgbClr val="FF0000"/>
              </a:solidFill>
              <a:cs typeface="B Titr" panose="00000700000000000000" pitchFamily="2" charset="-78"/>
            </a:rPr>
            <a:t>کفش رنگ روشن طبی مخصوص محیط کار</a:t>
          </a:r>
          <a:endParaRPr lang="en-US" sz="1600" dirty="0">
            <a:solidFill>
              <a:srgbClr val="FF0000"/>
            </a:solidFill>
            <a:cs typeface="B Titr" panose="00000700000000000000" pitchFamily="2" charset="-78"/>
          </a:endParaRPr>
        </a:p>
      </dgm:t>
    </dgm:pt>
    <dgm:pt modelId="{7F1E2038-280C-4935-91D8-9465F3F3A6E0}" type="parTrans" cxnId="{120CEFA2-5BE4-4818-BB94-206A7D1E21B9}">
      <dgm:prSet/>
      <dgm:spPr/>
    </dgm:pt>
    <dgm:pt modelId="{9C0FDD07-EC5F-4C76-AEEB-306085A6A019}" type="sibTrans" cxnId="{120CEFA2-5BE4-4818-BB94-206A7D1E21B9}">
      <dgm:prSet/>
      <dgm:spPr/>
    </dgm:pt>
    <dgm:pt modelId="{517FCF07-602F-42E6-AEAF-919A209FA438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fa-IR" sz="1900" dirty="0" smtClean="0">
              <a:cs typeface="B Titr" panose="00000700000000000000" pitchFamily="2" charset="-78"/>
            </a:rPr>
            <a:t>پزشک خانم: روپوش سفید مقنعه مشکی ، شلوار پارچه ای تیره</a:t>
          </a:r>
          <a:endParaRPr lang="en-US" sz="1900" dirty="0">
            <a:cs typeface="B Titr" panose="00000700000000000000" pitchFamily="2" charset="-78"/>
          </a:endParaRPr>
        </a:p>
      </dgm:t>
    </dgm:pt>
    <dgm:pt modelId="{BB0D04E8-05B8-4E1B-912C-D0A7549B9C89}" type="parTrans" cxnId="{3A47F336-F0DC-42E7-8C72-6A97B03A3F90}">
      <dgm:prSet/>
      <dgm:spPr/>
    </dgm:pt>
    <dgm:pt modelId="{1752481F-845E-4204-852A-0C2B9865A3AB}" type="sibTrans" cxnId="{3A47F336-F0DC-42E7-8C72-6A97B03A3F90}">
      <dgm:prSet/>
      <dgm:spPr/>
    </dgm:pt>
    <dgm:pt modelId="{D7992BDE-9090-462C-8384-61AA4A93C8BD}" type="pres">
      <dgm:prSet presAssocID="{8798E5AC-8804-4376-A200-0D045AF593B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635CD8E9-FA54-420D-973D-B9A25DC4BDFB}" type="pres">
      <dgm:prSet presAssocID="{9EA23449-A279-4341-B7F6-B5CD258894DD}" presName="linNode" presStyleCnt="0"/>
      <dgm:spPr/>
    </dgm:pt>
    <dgm:pt modelId="{1135831E-D343-4CFC-BBED-A8B0161A233E}" type="pres">
      <dgm:prSet presAssocID="{9EA23449-A279-4341-B7F6-B5CD258894DD}" presName="parentText" presStyleLbl="node1" presStyleIdx="0" presStyleCnt="3" custScaleX="55552" custScaleY="51918" custLinFactX="35842" custLinFactNeighborX="100000" custLinFactNeighborY="267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1A3E9059-FF51-4040-B03B-33B12B921940}" type="pres">
      <dgm:prSet presAssocID="{9EA23449-A279-4341-B7F6-B5CD258894DD}" presName="descendantText" presStyleLbl="alignAccFollowNode1" presStyleIdx="0" presStyleCnt="3" custScaleX="113672" custScaleY="229245" custLinFactNeighborX="-58460" custLinFactNeighborY="-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05C868-37FC-4B5E-8BE3-4E5F648867C5}" type="pres">
      <dgm:prSet presAssocID="{B4762FCB-3F7E-414E-8845-5EE7F9F90C2E}" presName="sp" presStyleCnt="0"/>
      <dgm:spPr/>
    </dgm:pt>
    <dgm:pt modelId="{3BC71C45-5736-4E0E-893F-1ADB941BA63D}" type="pres">
      <dgm:prSet presAssocID="{D7F4D094-9207-43D9-91B8-4FDE6871DE97}" presName="linNode" presStyleCnt="0"/>
      <dgm:spPr/>
    </dgm:pt>
    <dgm:pt modelId="{5F0E9F71-BFC7-4B13-AB5B-07E90D41B4EE}" type="pres">
      <dgm:prSet presAssocID="{D7F4D094-9207-43D9-91B8-4FDE6871DE97}" presName="parentText" presStyleLbl="node1" presStyleIdx="1" presStyleCnt="3" custScaleX="55999" custScaleY="48596" custLinFactX="33203" custLinFactNeighborX="100000" custLinFactNeighborY="294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687C6C-82A9-4F98-AA30-7FBF50278BC3}" type="pres">
      <dgm:prSet presAssocID="{D7F4D094-9207-43D9-91B8-4FDE6871DE97}" presName="descendantText" presStyleLbl="alignAccFollowNode1" presStyleIdx="1" presStyleCnt="3" custScaleX="110938" custScaleY="77315" custLinFactNeighborX="-58904" custLinFactNeighborY="-38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370C48-3093-481D-BDA9-BBCCEE3450C2}" type="pres">
      <dgm:prSet presAssocID="{D3A85E8D-3A29-49B0-B847-3C326F57DCF0}" presName="sp" presStyleCnt="0"/>
      <dgm:spPr/>
    </dgm:pt>
    <dgm:pt modelId="{5E27BD0F-2188-4CBE-837D-D2A9D1DCC3AF}" type="pres">
      <dgm:prSet presAssocID="{8A23FD14-D871-4B33-8660-F2569F2E3146}" presName="linNode" presStyleCnt="0"/>
      <dgm:spPr/>
    </dgm:pt>
    <dgm:pt modelId="{FDE40D72-E480-4179-82A7-77C67C8C4100}" type="pres">
      <dgm:prSet presAssocID="{8A23FD14-D871-4B33-8660-F2569F2E3146}" presName="parentText" presStyleLbl="node1" presStyleIdx="2" presStyleCnt="3" custScaleX="55554" custScaleY="33534" custLinFactX="38064" custLinFactNeighborX="100000" custLinFactNeighborY="130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E8B698-C835-4D48-820D-C0FDEE4CBD00}" type="pres">
      <dgm:prSet presAssocID="{8A23FD14-D871-4B33-8660-F2569F2E3146}" presName="descendantText" presStyleLbl="alignAccFollowNode1" presStyleIdx="2" presStyleCnt="3" custScaleX="111079" custScaleY="88926" custLinFactNeighborX="-58459" custLinFactNeighborY="-60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9394EDB-5333-49EB-B9B5-19F07F4B915E}" type="presOf" srcId="{9EA23449-A279-4341-B7F6-B5CD258894DD}" destId="{1135831E-D343-4CFC-BBED-A8B0161A233E}" srcOrd="0" destOrd="0" presId="urn:microsoft.com/office/officeart/2005/8/layout/vList5"/>
    <dgm:cxn modelId="{7C3CDD3A-AC67-41D3-9500-94FEE8EA236D}" srcId="{8798E5AC-8804-4376-A200-0D045AF593B0}" destId="{8A23FD14-D871-4B33-8660-F2569F2E3146}" srcOrd="2" destOrd="0" parTransId="{22AA34EA-8948-471F-A560-1364648B43C9}" sibTransId="{B2D217A9-FD8D-46A5-891C-FD3DC3AA597E}"/>
    <dgm:cxn modelId="{9F8CE399-64FE-4105-A191-6CD1A8D39588}" srcId="{9EA23449-A279-4341-B7F6-B5CD258894DD}" destId="{BE5E6A4C-DB66-461D-9FEE-3E598958C59C}" srcOrd="2" destOrd="0" parTransId="{2B9E0243-87AB-4986-8CE1-D010EF9272FC}" sibTransId="{3A0C3264-F9AF-466F-A904-FCF69F2B78F3}"/>
    <dgm:cxn modelId="{B1EA72DE-13F7-497D-8B36-FFF6120A7265}" srcId="{D7F4D094-9207-43D9-91B8-4FDE6871DE97}" destId="{0F410A85-018A-4D33-86B4-C20E79CEFFED}" srcOrd="0" destOrd="0" parTransId="{56FE34E8-E328-44CD-A861-E2F11F7E49C3}" sibTransId="{614229D7-57F8-4E5C-B7A3-55223034966F}"/>
    <dgm:cxn modelId="{3E417B79-FE8B-4DF2-99F4-13820DA47D50}" srcId="{9EA23449-A279-4341-B7F6-B5CD258894DD}" destId="{AAC3AF67-098D-4E9A-8942-0FFF26199894}" srcOrd="3" destOrd="0" parTransId="{98F2C788-9315-4B53-A1FF-251CFF71092D}" sibTransId="{C5A5EA88-CEC6-4082-9282-204BEFFCFC53}"/>
    <dgm:cxn modelId="{120CEFA2-5BE4-4818-BB94-206A7D1E21B9}" srcId="{9EA23449-A279-4341-B7F6-B5CD258894DD}" destId="{3F63E599-C059-4FE0-A570-3157E7A0640B}" srcOrd="5" destOrd="0" parTransId="{7F1E2038-280C-4935-91D8-9465F3F3A6E0}" sibTransId="{9C0FDD07-EC5F-4C76-AEEB-306085A6A019}"/>
    <dgm:cxn modelId="{7E1CF583-6FDB-4366-9762-7BE500F911E6}" srcId="{9EA23449-A279-4341-B7F6-B5CD258894DD}" destId="{E14B07EC-EED3-4182-AD88-1F612D226A85}" srcOrd="4" destOrd="0" parTransId="{24FBF550-8961-4A80-A0A6-4CCDB33691B5}" sibTransId="{5FA664EF-C5B0-4E31-8391-6727217B6515}"/>
    <dgm:cxn modelId="{C96EC403-FE49-47CE-A8E9-BA6ECA290FC0}" type="presOf" srcId="{8798E5AC-8804-4376-A200-0D045AF593B0}" destId="{D7992BDE-9090-462C-8384-61AA4A93C8BD}" srcOrd="0" destOrd="0" presId="urn:microsoft.com/office/officeart/2005/8/layout/vList5"/>
    <dgm:cxn modelId="{0D2CA769-30E7-432B-AE7B-E8B22C81ACF6}" srcId="{8A23FD14-D871-4B33-8660-F2569F2E3146}" destId="{13197DB9-93CC-4294-A53F-C1FDFAF17AA9}" srcOrd="0" destOrd="0" parTransId="{C5F75B5E-F9C1-41F8-B2C2-5B410ABAFAED}" sibTransId="{6A626B92-6EE8-4E33-8D35-09D129BD77F7}"/>
    <dgm:cxn modelId="{3A47F336-F0DC-42E7-8C72-6A97B03A3F90}" srcId="{D7F4D094-9207-43D9-91B8-4FDE6871DE97}" destId="{517FCF07-602F-42E6-AEAF-919A209FA438}" srcOrd="1" destOrd="0" parTransId="{BB0D04E8-05B8-4E1B-912C-D0A7549B9C89}" sibTransId="{1752481F-845E-4204-852A-0C2B9865A3AB}"/>
    <dgm:cxn modelId="{49753E86-27F6-4F22-A5EA-34C6DE3E17E4}" srcId="{9EA23449-A279-4341-B7F6-B5CD258894DD}" destId="{F455F93F-0AE6-436F-A85B-458876F953FA}" srcOrd="0" destOrd="0" parTransId="{DDFBD363-3993-4218-89E7-1D9D7112BDA3}" sibTransId="{35941C34-F2EE-450D-92CE-B9E9D2E532E5}"/>
    <dgm:cxn modelId="{D611AD4B-F900-4ECA-9408-829C2FBA8829}" type="presOf" srcId="{F455F93F-0AE6-436F-A85B-458876F953FA}" destId="{1A3E9059-FF51-4040-B03B-33B12B921940}" srcOrd="0" destOrd="0" presId="urn:microsoft.com/office/officeart/2005/8/layout/vList5"/>
    <dgm:cxn modelId="{8F5422D2-87EF-4517-99C0-67D2C5014C2F}" srcId="{8798E5AC-8804-4376-A200-0D045AF593B0}" destId="{9EA23449-A279-4341-B7F6-B5CD258894DD}" srcOrd="0" destOrd="0" parTransId="{D421178E-FACD-4056-8A01-C4CA78EBA59B}" sibTransId="{B4762FCB-3F7E-414E-8845-5EE7F9F90C2E}"/>
    <dgm:cxn modelId="{FA6ABCF2-B9B5-4E4A-958B-2FC4949E71DB}" type="presOf" srcId="{91944C9B-D28B-4C64-AF3F-E88A2538F929}" destId="{1A3E9059-FF51-4040-B03B-33B12B921940}" srcOrd="0" destOrd="1" presId="urn:microsoft.com/office/officeart/2005/8/layout/vList5"/>
    <dgm:cxn modelId="{788F8BDD-A946-4ADB-BA4A-2C6466F02F89}" srcId="{8798E5AC-8804-4376-A200-0D045AF593B0}" destId="{D7F4D094-9207-43D9-91B8-4FDE6871DE97}" srcOrd="1" destOrd="0" parTransId="{0782FB71-D99B-43B4-9CCF-60B762399301}" sibTransId="{D3A85E8D-3A29-49B0-B847-3C326F57DCF0}"/>
    <dgm:cxn modelId="{FCBC6049-C60A-4EA5-B7C9-1465A2C0B8F9}" type="presOf" srcId="{BE5E6A4C-DB66-461D-9FEE-3E598958C59C}" destId="{1A3E9059-FF51-4040-B03B-33B12B921940}" srcOrd="0" destOrd="2" presId="urn:microsoft.com/office/officeart/2005/8/layout/vList5"/>
    <dgm:cxn modelId="{AD451C54-0DB3-4FBE-BED1-98372CB62E27}" type="presOf" srcId="{D7F4D094-9207-43D9-91B8-4FDE6871DE97}" destId="{5F0E9F71-BFC7-4B13-AB5B-07E90D41B4EE}" srcOrd="0" destOrd="0" presId="urn:microsoft.com/office/officeart/2005/8/layout/vList5"/>
    <dgm:cxn modelId="{5BA3827A-BC72-40E8-A5C7-716E99FACC63}" type="presOf" srcId="{517FCF07-602F-42E6-AEAF-919A209FA438}" destId="{54687C6C-82A9-4F98-AA30-7FBF50278BC3}" srcOrd="0" destOrd="1" presId="urn:microsoft.com/office/officeart/2005/8/layout/vList5"/>
    <dgm:cxn modelId="{24C317B7-CCA9-49C9-82B4-037DBBA53D79}" srcId="{8A23FD14-D871-4B33-8660-F2569F2E3146}" destId="{A38FDFC4-345D-4892-9479-B76A672FFFE7}" srcOrd="1" destOrd="0" parTransId="{17C84CD2-81FC-40B9-8C76-37DE8A0DD1CD}" sibTransId="{F5A07F97-4130-449E-B0C5-91A3EDB754AC}"/>
    <dgm:cxn modelId="{C6572F44-5550-473E-A6D8-709F279A65F6}" type="presOf" srcId="{13197DB9-93CC-4294-A53F-C1FDFAF17AA9}" destId="{B7E8B698-C835-4D48-820D-C0FDEE4CBD00}" srcOrd="0" destOrd="0" presId="urn:microsoft.com/office/officeart/2005/8/layout/vList5"/>
    <dgm:cxn modelId="{537579D0-EE22-437D-9EC4-23E39970F6E5}" type="presOf" srcId="{E14B07EC-EED3-4182-AD88-1F612D226A85}" destId="{1A3E9059-FF51-4040-B03B-33B12B921940}" srcOrd="0" destOrd="4" presId="urn:microsoft.com/office/officeart/2005/8/layout/vList5"/>
    <dgm:cxn modelId="{895249D5-BDA3-4C6D-9883-8931DEE40AB6}" type="presOf" srcId="{0F410A85-018A-4D33-86B4-C20E79CEFFED}" destId="{54687C6C-82A9-4F98-AA30-7FBF50278BC3}" srcOrd="0" destOrd="0" presId="urn:microsoft.com/office/officeart/2005/8/layout/vList5"/>
    <dgm:cxn modelId="{23604314-954F-4BE0-9FC4-CD6854974EE6}" type="presOf" srcId="{AAC3AF67-098D-4E9A-8942-0FFF26199894}" destId="{1A3E9059-FF51-4040-B03B-33B12B921940}" srcOrd="0" destOrd="3" presId="urn:microsoft.com/office/officeart/2005/8/layout/vList5"/>
    <dgm:cxn modelId="{EC28B20A-2B59-49E0-B4DB-1E147F03359D}" type="presOf" srcId="{A38FDFC4-345D-4892-9479-B76A672FFFE7}" destId="{B7E8B698-C835-4D48-820D-C0FDEE4CBD00}" srcOrd="0" destOrd="1" presId="urn:microsoft.com/office/officeart/2005/8/layout/vList5"/>
    <dgm:cxn modelId="{FE7C3F5B-8C2D-44CA-A700-57FF8AD43FC9}" srcId="{9EA23449-A279-4341-B7F6-B5CD258894DD}" destId="{91944C9B-D28B-4C64-AF3F-E88A2538F929}" srcOrd="1" destOrd="0" parTransId="{4AA5C0AE-4A2C-44DC-B5D0-E751C0BF9677}" sibTransId="{C3149682-4824-499C-A826-8B980C283B88}"/>
    <dgm:cxn modelId="{D2306AB7-6BDC-4F6F-BA1A-0A119EFF9DF6}" type="presOf" srcId="{3F63E599-C059-4FE0-A570-3157E7A0640B}" destId="{1A3E9059-FF51-4040-B03B-33B12B921940}" srcOrd="0" destOrd="5" presId="urn:microsoft.com/office/officeart/2005/8/layout/vList5"/>
    <dgm:cxn modelId="{02264F82-5427-46AB-AE18-DD118E2615F0}" type="presOf" srcId="{8A23FD14-D871-4B33-8660-F2569F2E3146}" destId="{FDE40D72-E480-4179-82A7-77C67C8C4100}" srcOrd="0" destOrd="0" presId="urn:microsoft.com/office/officeart/2005/8/layout/vList5"/>
    <dgm:cxn modelId="{7F267351-F849-452C-958F-7643DE868199}" type="presParOf" srcId="{D7992BDE-9090-462C-8384-61AA4A93C8BD}" destId="{635CD8E9-FA54-420D-973D-B9A25DC4BDFB}" srcOrd="0" destOrd="0" presId="urn:microsoft.com/office/officeart/2005/8/layout/vList5"/>
    <dgm:cxn modelId="{F773541C-3E16-41C3-A91A-7375697F1922}" type="presParOf" srcId="{635CD8E9-FA54-420D-973D-B9A25DC4BDFB}" destId="{1135831E-D343-4CFC-BBED-A8B0161A233E}" srcOrd="0" destOrd="0" presId="urn:microsoft.com/office/officeart/2005/8/layout/vList5"/>
    <dgm:cxn modelId="{36C72F46-87FA-43FC-ADD0-642BB0D61A03}" type="presParOf" srcId="{635CD8E9-FA54-420D-973D-B9A25DC4BDFB}" destId="{1A3E9059-FF51-4040-B03B-33B12B921940}" srcOrd="1" destOrd="0" presId="urn:microsoft.com/office/officeart/2005/8/layout/vList5"/>
    <dgm:cxn modelId="{09BAD48D-0DFB-44D8-9454-B3FA6ABDABCE}" type="presParOf" srcId="{D7992BDE-9090-462C-8384-61AA4A93C8BD}" destId="{B905C868-37FC-4B5E-8BE3-4E5F648867C5}" srcOrd="1" destOrd="0" presId="urn:microsoft.com/office/officeart/2005/8/layout/vList5"/>
    <dgm:cxn modelId="{E5AA5CAF-2A50-458A-A906-9A9F6ED37FDE}" type="presParOf" srcId="{D7992BDE-9090-462C-8384-61AA4A93C8BD}" destId="{3BC71C45-5736-4E0E-893F-1ADB941BA63D}" srcOrd="2" destOrd="0" presId="urn:microsoft.com/office/officeart/2005/8/layout/vList5"/>
    <dgm:cxn modelId="{4D3327FF-9D75-45D8-9458-D17FC6ECB734}" type="presParOf" srcId="{3BC71C45-5736-4E0E-893F-1ADB941BA63D}" destId="{5F0E9F71-BFC7-4B13-AB5B-07E90D41B4EE}" srcOrd="0" destOrd="0" presId="urn:microsoft.com/office/officeart/2005/8/layout/vList5"/>
    <dgm:cxn modelId="{AE04FE8D-081F-416C-A55F-15E2FE341449}" type="presParOf" srcId="{3BC71C45-5736-4E0E-893F-1ADB941BA63D}" destId="{54687C6C-82A9-4F98-AA30-7FBF50278BC3}" srcOrd="1" destOrd="0" presId="urn:microsoft.com/office/officeart/2005/8/layout/vList5"/>
    <dgm:cxn modelId="{34D8317B-6A90-4C4B-B2C5-A32EBD3C20B6}" type="presParOf" srcId="{D7992BDE-9090-462C-8384-61AA4A93C8BD}" destId="{42370C48-3093-481D-BDA9-BBCCEE3450C2}" srcOrd="3" destOrd="0" presId="urn:microsoft.com/office/officeart/2005/8/layout/vList5"/>
    <dgm:cxn modelId="{1D3D51B0-7391-4626-8ECF-F2E91F10FFD4}" type="presParOf" srcId="{D7992BDE-9090-462C-8384-61AA4A93C8BD}" destId="{5E27BD0F-2188-4CBE-837D-D2A9D1DCC3AF}" srcOrd="4" destOrd="0" presId="urn:microsoft.com/office/officeart/2005/8/layout/vList5"/>
    <dgm:cxn modelId="{81859F42-6663-49EA-806C-2BE9366F5F12}" type="presParOf" srcId="{5E27BD0F-2188-4CBE-837D-D2A9D1DCC3AF}" destId="{FDE40D72-E480-4179-82A7-77C67C8C4100}" srcOrd="0" destOrd="0" presId="urn:microsoft.com/office/officeart/2005/8/layout/vList5"/>
    <dgm:cxn modelId="{4D36DDF9-37F0-4025-B1C2-B4F01FBF9D5D}" type="presParOf" srcId="{5E27BD0F-2188-4CBE-837D-D2A9D1DCC3AF}" destId="{B7E8B698-C835-4D48-820D-C0FDEE4CBD0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98E5AC-8804-4376-A200-0D045AF593B0}" type="doc">
      <dgm:prSet loTypeId="urn:microsoft.com/office/officeart/2005/8/layout/vList5" loCatId="list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9EA23449-A279-4341-B7F6-B5CD258894DD}">
      <dgm:prSet phldrT="[Text]" custT="1"/>
      <dgm:spPr/>
      <dgm:t>
        <a:bodyPr/>
        <a:lstStyle/>
        <a:p>
          <a:r>
            <a:rPr lang="fa-IR" sz="2000" dirty="0" smtClean="0">
              <a:solidFill>
                <a:srgbClr val="FFFF00"/>
              </a:solidFill>
              <a:cs typeface="B Titr" panose="00000700000000000000" pitchFamily="2" charset="-78"/>
            </a:rPr>
            <a:t>اورژانس</a:t>
          </a:r>
          <a:r>
            <a:rPr lang="fa-IR" sz="2000" dirty="0" smtClean="0">
              <a:cs typeface="B Titr" panose="00000700000000000000" pitchFamily="2" charset="-78"/>
            </a:rPr>
            <a:t>	</a:t>
          </a:r>
          <a:endParaRPr lang="en-US" sz="2000" dirty="0" smtClean="0">
            <a:cs typeface="B Titr" panose="00000700000000000000" pitchFamily="2" charset="-78"/>
          </a:endParaRPr>
        </a:p>
      </dgm:t>
    </dgm:pt>
    <dgm:pt modelId="{D421178E-FACD-4056-8A01-C4CA78EBA59B}" type="parTrans" cxnId="{8F5422D2-87EF-4517-99C0-67D2C5014C2F}">
      <dgm:prSet/>
      <dgm:spPr/>
      <dgm:t>
        <a:bodyPr/>
        <a:lstStyle/>
        <a:p>
          <a:endParaRPr lang="en-US"/>
        </a:p>
      </dgm:t>
    </dgm:pt>
    <dgm:pt modelId="{B4762FCB-3F7E-414E-8845-5EE7F9F90C2E}" type="sibTrans" cxnId="{8F5422D2-87EF-4517-99C0-67D2C5014C2F}">
      <dgm:prSet/>
      <dgm:spPr/>
      <dgm:t>
        <a:bodyPr/>
        <a:lstStyle/>
        <a:p>
          <a:endParaRPr lang="en-US"/>
        </a:p>
      </dgm:t>
    </dgm:pt>
    <dgm:pt modelId="{F455F93F-0AE6-436F-A85B-458876F953FA}">
      <dgm:prSet phldrT="[Text]" custT="1"/>
      <dgm:spPr/>
      <dgm:t>
        <a:bodyPr/>
        <a:lstStyle/>
        <a:p>
          <a:pPr algn="r"/>
          <a:endParaRPr lang="en-US" sz="1600" dirty="0">
            <a:cs typeface="B Titr" panose="00000700000000000000" pitchFamily="2" charset="-78"/>
          </a:endParaRPr>
        </a:p>
      </dgm:t>
    </dgm:pt>
    <dgm:pt modelId="{DDFBD363-3993-4218-89E7-1D9D7112BDA3}" type="parTrans" cxnId="{49753E86-27F6-4F22-A5EA-34C6DE3E17E4}">
      <dgm:prSet/>
      <dgm:spPr/>
      <dgm:t>
        <a:bodyPr/>
        <a:lstStyle/>
        <a:p>
          <a:endParaRPr lang="en-US"/>
        </a:p>
      </dgm:t>
    </dgm:pt>
    <dgm:pt modelId="{35941C34-F2EE-450D-92CE-B9E9D2E532E5}" type="sibTrans" cxnId="{49753E86-27F6-4F22-A5EA-34C6DE3E17E4}">
      <dgm:prSet/>
      <dgm:spPr/>
      <dgm:t>
        <a:bodyPr/>
        <a:lstStyle/>
        <a:p>
          <a:endParaRPr lang="en-US"/>
        </a:p>
      </dgm:t>
    </dgm:pt>
    <dgm:pt modelId="{D7F4D094-9207-43D9-91B8-4FDE6871DE97}">
      <dgm:prSet phldrT="[Text]" custT="1"/>
      <dgm:spPr/>
      <dgm:t>
        <a:bodyPr/>
        <a:lstStyle/>
        <a:p>
          <a:r>
            <a:rPr lang="fa-IR" sz="1800" dirty="0" smtClean="0">
              <a:solidFill>
                <a:srgbClr val="0000FF"/>
              </a:solidFill>
              <a:cs typeface="B Titr" panose="00000700000000000000" pitchFamily="2" charset="-78"/>
            </a:rPr>
            <a:t>بخش آی سی یو</a:t>
          </a:r>
        </a:p>
        <a:p>
          <a:r>
            <a:rPr lang="fa-IR" sz="1800" dirty="0" smtClean="0">
              <a:solidFill>
                <a:srgbClr val="0000FF"/>
              </a:solidFill>
              <a:cs typeface="B Titr" panose="00000700000000000000" pitchFamily="2" charset="-78"/>
            </a:rPr>
            <a:t>و </a:t>
          </a:r>
          <a:r>
            <a:rPr lang="en-US" sz="1800" dirty="0" err="1" smtClean="0">
              <a:solidFill>
                <a:srgbClr val="0000FF"/>
              </a:solidFill>
              <a:cs typeface="B Titr" panose="00000700000000000000" pitchFamily="2" charset="-78"/>
            </a:rPr>
            <a:t>nicu</a:t>
          </a:r>
          <a:endParaRPr lang="en-US" sz="1800" dirty="0">
            <a:solidFill>
              <a:srgbClr val="0000FF"/>
            </a:solidFill>
            <a:cs typeface="B Titr" panose="00000700000000000000" pitchFamily="2" charset="-78"/>
          </a:endParaRPr>
        </a:p>
      </dgm:t>
    </dgm:pt>
    <dgm:pt modelId="{0782FB71-D99B-43B4-9CCF-60B762399301}" type="parTrans" cxnId="{788F8BDD-A946-4ADB-BA4A-2C6466F02F89}">
      <dgm:prSet/>
      <dgm:spPr/>
      <dgm:t>
        <a:bodyPr/>
        <a:lstStyle/>
        <a:p>
          <a:endParaRPr lang="en-US"/>
        </a:p>
      </dgm:t>
    </dgm:pt>
    <dgm:pt modelId="{D3A85E8D-3A29-49B0-B847-3C326F57DCF0}" type="sibTrans" cxnId="{788F8BDD-A946-4ADB-BA4A-2C6466F02F89}">
      <dgm:prSet/>
      <dgm:spPr/>
      <dgm:t>
        <a:bodyPr/>
        <a:lstStyle/>
        <a:p>
          <a:endParaRPr lang="en-US"/>
        </a:p>
      </dgm:t>
    </dgm:pt>
    <dgm:pt modelId="{0F410A85-018A-4D33-86B4-C20E79CEFFED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r"/>
          <a:r>
            <a:rPr lang="fa-IR" sz="1400" dirty="0" smtClean="0">
              <a:cs typeface="B Titr" panose="00000700000000000000" pitchFamily="2" charset="-78"/>
            </a:rPr>
            <a:t>پرستار خانم: مانتو شلوار آبی و مقنعه سرمه</a:t>
          </a:r>
          <a:r>
            <a:rPr lang="fa-IR" sz="1400" b="1" dirty="0" smtClean="0">
              <a:cs typeface="B Titr" panose="00000700000000000000" pitchFamily="2" charset="-78"/>
            </a:rPr>
            <a:t> ای</a:t>
          </a:r>
          <a:endParaRPr lang="en-US" sz="1400" dirty="0">
            <a:cs typeface="B Titr" panose="00000700000000000000" pitchFamily="2" charset="-78"/>
          </a:endParaRPr>
        </a:p>
      </dgm:t>
    </dgm:pt>
    <dgm:pt modelId="{56FE34E8-E328-44CD-A861-E2F11F7E49C3}" type="parTrans" cxnId="{B1EA72DE-13F7-497D-8B36-FFF6120A7265}">
      <dgm:prSet/>
      <dgm:spPr/>
      <dgm:t>
        <a:bodyPr/>
        <a:lstStyle/>
        <a:p>
          <a:endParaRPr lang="en-US"/>
        </a:p>
      </dgm:t>
    </dgm:pt>
    <dgm:pt modelId="{614229D7-57F8-4E5C-B7A3-55223034966F}" type="sibTrans" cxnId="{B1EA72DE-13F7-497D-8B36-FFF6120A7265}">
      <dgm:prSet/>
      <dgm:spPr/>
      <dgm:t>
        <a:bodyPr/>
        <a:lstStyle/>
        <a:p>
          <a:endParaRPr lang="en-US"/>
        </a:p>
      </dgm:t>
    </dgm:pt>
    <dgm:pt modelId="{8A23FD14-D871-4B33-8660-F2569F2E3146}">
      <dgm:prSet phldrT="[Text]" custT="1"/>
      <dgm:spPr/>
      <dgm:t>
        <a:bodyPr/>
        <a:lstStyle/>
        <a:p>
          <a:r>
            <a:rPr lang="en-US" sz="2000" b="1" dirty="0" err="1" smtClean="0">
              <a:solidFill>
                <a:schemeClr val="accent6">
                  <a:lumMod val="50000"/>
                </a:schemeClr>
              </a:solidFill>
              <a:cs typeface="B Titr" panose="00000700000000000000" pitchFamily="2" charset="-78"/>
            </a:rPr>
            <a:t>ccu</a:t>
          </a:r>
          <a:endParaRPr lang="en-US" sz="2000" b="1" dirty="0">
            <a:solidFill>
              <a:schemeClr val="accent6">
                <a:lumMod val="50000"/>
              </a:schemeClr>
            </a:solidFill>
            <a:cs typeface="B Titr" panose="00000700000000000000" pitchFamily="2" charset="-78"/>
          </a:endParaRPr>
        </a:p>
      </dgm:t>
    </dgm:pt>
    <dgm:pt modelId="{22AA34EA-8948-471F-A560-1364648B43C9}" type="parTrans" cxnId="{7C3CDD3A-AC67-41D3-9500-94FEE8EA236D}">
      <dgm:prSet/>
      <dgm:spPr/>
      <dgm:t>
        <a:bodyPr/>
        <a:lstStyle/>
        <a:p>
          <a:endParaRPr lang="en-US"/>
        </a:p>
      </dgm:t>
    </dgm:pt>
    <dgm:pt modelId="{B2D217A9-FD8D-46A5-891C-FD3DC3AA597E}" type="sibTrans" cxnId="{7C3CDD3A-AC67-41D3-9500-94FEE8EA236D}">
      <dgm:prSet/>
      <dgm:spPr/>
      <dgm:t>
        <a:bodyPr/>
        <a:lstStyle/>
        <a:p>
          <a:endParaRPr lang="en-US"/>
        </a:p>
      </dgm:t>
    </dgm:pt>
    <dgm:pt modelId="{13197DB9-93CC-4294-A53F-C1FDFAF17AA9}">
      <dgm:prSet phldrT="[Text]" custT="1"/>
      <dgm:spPr/>
      <dgm:t>
        <a:bodyPr/>
        <a:lstStyle/>
        <a:p>
          <a:pPr algn="r"/>
          <a:r>
            <a:rPr lang="fa-IR" sz="1400" dirty="0" smtClean="0">
              <a:cs typeface="B Titr" panose="00000700000000000000" pitchFamily="2" charset="-78"/>
            </a:rPr>
            <a:t>خانم و آقا : شبیه بخش ها </a:t>
          </a:r>
          <a:endParaRPr lang="en-US" sz="1400" dirty="0">
            <a:cs typeface="B Titr" panose="00000700000000000000" pitchFamily="2" charset="-78"/>
          </a:endParaRPr>
        </a:p>
      </dgm:t>
    </dgm:pt>
    <dgm:pt modelId="{C5F75B5E-F9C1-41F8-B2C2-5B410ABAFAED}" type="parTrans" cxnId="{0D2CA769-30E7-432B-AE7B-E8B22C81ACF6}">
      <dgm:prSet/>
      <dgm:spPr/>
      <dgm:t>
        <a:bodyPr/>
        <a:lstStyle/>
        <a:p>
          <a:endParaRPr lang="en-US"/>
        </a:p>
      </dgm:t>
    </dgm:pt>
    <dgm:pt modelId="{6A626B92-6EE8-4E33-8D35-09D129BD77F7}" type="sibTrans" cxnId="{0D2CA769-30E7-432B-AE7B-E8B22C81ACF6}">
      <dgm:prSet/>
      <dgm:spPr/>
      <dgm:t>
        <a:bodyPr/>
        <a:lstStyle/>
        <a:p>
          <a:endParaRPr lang="en-US"/>
        </a:p>
      </dgm:t>
    </dgm:pt>
    <dgm:pt modelId="{1A49AAE4-BC08-47AB-9358-D89CD9098155}">
      <dgm:prSet custT="1"/>
      <dgm:spPr/>
      <dgm:t>
        <a:bodyPr/>
        <a:lstStyle/>
        <a:p>
          <a:pPr rtl="1"/>
          <a:r>
            <a:rPr lang="fa-IR" sz="1400" dirty="0" smtClean="0">
              <a:cs typeface="B Titr" panose="00000700000000000000" pitchFamily="2" charset="-78"/>
            </a:rPr>
            <a:t>خانم :    شبیه بخش ها </a:t>
          </a:r>
          <a:endParaRPr lang="fa-IR" sz="1400" dirty="0">
            <a:cs typeface="B Titr" panose="00000700000000000000" pitchFamily="2" charset="-78"/>
          </a:endParaRPr>
        </a:p>
      </dgm:t>
    </dgm:pt>
    <dgm:pt modelId="{90663159-7A28-4925-A53A-20E656529573}" type="parTrans" cxnId="{2BDA07DB-71D0-4DC0-85B1-0F8E68649AD1}">
      <dgm:prSet/>
      <dgm:spPr/>
      <dgm:t>
        <a:bodyPr/>
        <a:lstStyle/>
        <a:p>
          <a:pPr rtl="1"/>
          <a:endParaRPr lang="fa-IR"/>
        </a:p>
      </dgm:t>
    </dgm:pt>
    <dgm:pt modelId="{2F614D9A-58EC-4D1D-9202-86FC4BDECB5F}" type="sibTrans" cxnId="{2BDA07DB-71D0-4DC0-85B1-0F8E68649AD1}">
      <dgm:prSet/>
      <dgm:spPr/>
      <dgm:t>
        <a:bodyPr/>
        <a:lstStyle/>
        <a:p>
          <a:pPr rtl="1"/>
          <a:endParaRPr lang="fa-IR"/>
        </a:p>
      </dgm:t>
    </dgm:pt>
    <dgm:pt modelId="{96922009-8172-47BF-B8E8-60376DDF0F82}">
      <dgm:prSet custT="1"/>
      <dgm:spPr/>
      <dgm:t>
        <a:bodyPr/>
        <a:lstStyle/>
        <a:p>
          <a:pPr rtl="1"/>
          <a:r>
            <a:rPr lang="fa-IR" sz="1400" dirty="0" smtClean="0">
              <a:cs typeface="B Titr" panose="00000700000000000000" pitchFamily="2" charset="-78"/>
            </a:rPr>
            <a:t>آقا :     شبیه بخش ها </a:t>
          </a:r>
          <a:endParaRPr lang="fa-IR" sz="1400" dirty="0">
            <a:cs typeface="B Titr" panose="00000700000000000000" pitchFamily="2" charset="-78"/>
          </a:endParaRPr>
        </a:p>
      </dgm:t>
    </dgm:pt>
    <dgm:pt modelId="{E758AE06-68F7-4ABD-9A38-532A9227C986}" type="parTrans" cxnId="{A7457DCA-C92C-4237-B332-EC221DCEF650}">
      <dgm:prSet/>
      <dgm:spPr/>
      <dgm:t>
        <a:bodyPr/>
        <a:lstStyle/>
        <a:p>
          <a:pPr rtl="1"/>
          <a:endParaRPr lang="fa-IR"/>
        </a:p>
      </dgm:t>
    </dgm:pt>
    <dgm:pt modelId="{7F7103E1-13BB-4B6A-B881-B90E7A1DCE41}" type="sibTrans" cxnId="{A7457DCA-C92C-4237-B332-EC221DCEF650}">
      <dgm:prSet/>
      <dgm:spPr/>
      <dgm:t>
        <a:bodyPr/>
        <a:lstStyle/>
        <a:p>
          <a:pPr rtl="1"/>
          <a:endParaRPr lang="fa-IR"/>
        </a:p>
      </dgm:t>
    </dgm:pt>
    <dgm:pt modelId="{8A3170BD-39C3-45CC-8220-21A90B1A8F8D}">
      <dgm:prSet phldrT="[Text]" custT="1"/>
      <dgm:spPr/>
      <dgm:t>
        <a:bodyPr/>
        <a:lstStyle/>
        <a:p>
          <a:pPr algn="r"/>
          <a:endParaRPr lang="en-US" sz="1500" dirty="0">
            <a:cs typeface="B Titr" panose="00000700000000000000" pitchFamily="2" charset="-78"/>
          </a:endParaRPr>
        </a:p>
      </dgm:t>
    </dgm:pt>
    <dgm:pt modelId="{58CE970C-8264-4D2A-B30C-AEA738B938D8}" type="parTrans" cxnId="{70F77F44-9FB8-4FB9-A0D2-AF407EA4954A}">
      <dgm:prSet/>
      <dgm:spPr/>
      <dgm:t>
        <a:bodyPr/>
        <a:lstStyle/>
        <a:p>
          <a:pPr rtl="1"/>
          <a:endParaRPr lang="fa-IR"/>
        </a:p>
      </dgm:t>
    </dgm:pt>
    <dgm:pt modelId="{F82DD09F-CEEE-4F51-A1E5-44CB2158E7BF}" type="sibTrans" cxnId="{70F77F44-9FB8-4FB9-A0D2-AF407EA4954A}">
      <dgm:prSet/>
      <dgm:spPr/>
      <dgm:t>
        <a:bodyPr/>
        <a:lstStyle/>
        <a:p>
          <a:pPr rtl="1"/>
          <a:endParaRPr lang="fa-IR"/>
        </a:p>
      </dgm:t>
    </dgm:pt>
    <dgm:pt modelId="{063D5EA2-EF81-4071-8865-49F5AFF8BF0D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r" rtl="1"/>
          <a:r>
            <a:rPr lang="fa-IR" sz="16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rPr>
            <a:t>کمک بهیار خانم: </a:t>
          </a:r>
          <a:r>
            <a:rPr lang="fa-IR" sz="1400" dirty="0" smtClean="0">
              <a:cs typeface="B Titr" panose="00000700000000000000" pitchFamily="2" charset="-78"/>
            </a:rPr>
            <a:t>روپوش و  شلوارآبی، مقنعه کرمی با نوار پهن کرمی رنگ روی جیب و سر آستین</a:t>
          </a:r>
          <a:endParaRPr lang="en-US" sz="1400" dirty="0">
            <a:cs typeface="B Titr" panose="00000700000000000000" pitchFamily="2" charset="-78"/>
          </a:endParaRPr>
        </a:p>
      </dgm:t>
    </dgm:pt>
    <dgm:pt modelId="{64FCBE8A-D03C-443C-8E8F-40D42DA7DD38}" type="parTrans" cxnId="{C4135B22-18AC-4AFF-BA09-B36557D4A3EB}">
      <dgm:prSet/>
      <dgm:spPr/>
      <dgm:t>
        <a:bodyPr/>
        <a:lstStyle/>
        <a:p>
          <a:pPr rtl="1"/>
          <a:endParaRPr lang="fa-IR"/>
        </a:p>
      </dgm:t>
    </dgm:pt>
    <dgm:pt modelId="{726D8601-7D06-40EB-A0DE-8D2E9614F05D}" type="sibTrans" cxnId="{C4135B22-18AC-4AFF-BA09-B36557D4A3EB}">
      <dgm:prSet/>
      <dgm:spPr/>
      <dgm:t>
        <a:bodyPr/>
        <a:lstStyle/>
        <a:p>
          <a:pPr rtl="1"/>
          <a:endParaRPr lang="fa-IR"/>
        </a:p>
      </dgm:t>
    </dgm:pt>
    <dgm:pt modelId="{96B55C16-3765-48A4-B72C-CD2A4198DCE5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r" rtl="1"/>
          <a:r>
            <a:rPr lang="fa-IR" sz="16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rPr>
            <a:t>کمک بهیار آقا: </a:t>
          </a:r>
          <a:r>
            <a:rPr lang="fa-IR" sz="1400" dirty="0" smtClean="0">
              <a:cs typeface="B Titr" panose="00000700000000000000" pitchFamily="2" charset="-78"/>
            </a:rPr>
            <a:t>پیراهن آستین کوتاه یقه گرد ، شلوار آبی با نوار پهن کرمی رنگ روی جیب و سر آستین</a:t>
          </a:r>
          <a:endParaRPr lang="en-US" sz="1400" dirty="0">
            <a:cs typeface="B Titr" panose="00000700000000000000" pitchFamily="2" charset="-78"/>
          </a:endParaRPr>
        </a:p>
      </dgm:t>
    </dgm:pt>
    <dgm:pt modelId="{1ED999BF-1CB6-4350-80D3-9CC738489FB4}" type="parTrans" cxnId="{3DA7E5A1-C931-4752-B4BB-355B740F632B}">
      <dgm:prSet/>
      <dgm:spPr/>
      <dgm:t>
        <a:bodyPr/>
        <a:lstStyle/>
        <a:p>
          <a:pPr rtl="1"/>
          <a:endParaRPr lang="fa-IR"/>
        </a:p>
      </dgm:t>
    </dgm:pt>
    <dgm:pt modelId="{8158AC8D-F56F-4FFF-99F8-AAD5D77AF609}" type="sibTrans" cxnId="{3DA7E5A1-C931-4752-B4BB-355B740F632B}">
      <dgm:prSet/>
      <dgm:spPr/>
      <dgm:t>
        <a:bodyPr/>
        <a:lstStyle/>
        <a:p>
          <a:pPr rtl="1"/>
          <a:endParaRPr lang="fa-IR"/>
        </a:p>
      </dgm:t>
    </dgm:pt>
    <dgm:pt modelId="{3399F0F7-99FC-42C3-AD14-6D239B127054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r" rtl="1"/>
          <a:r>
            <a:rPr lang="fa-IR" sz="1400" dirty="0" smtClean="0">
              <a:cs typeface="B Titr" panose="00000700000000000000" pitchFamily="2" charset="-78"/>
            </a:rPr>
            <a:t>پرستار آقا : پیراهن آستین کوتاه یقه گرد ، شلوار  آبی</a:t>
          </a:r>
          <a:endParaRPr lang="fa-IR" sz="1400" dirty="0">
            <a:cs typeface="B Titr" panose="00000700000000000000" pitchFamily="2" charset="-78"/>
          </a:endParaRPr>
        </a:p>
      </dgm:t>
    </dgm:pt>
    <dgm:pt modelId="{BDEC26B3-E1B1-4198-BAB3-547D644793B4}" type="parTrans" cxnId="{531E0EE7-DFBE-48BE-86A7-93B9180287D4}">
      <dgm:prSet/>
      <dgm:spPr/>
      <dgm:t>
        <a:bodyPr/>
        <a:lstStyle/>
        <a:p>
          <a:pPr rtl="1"/>
          <a:endParaRPr lang="fa-IR"/>
        </a:p>
      </dgm:t>
    </dgm:pt>
    <dgm:pt modelId="{B5363B3C-4D3D-4092-9363-E0715489FA85}" type="sibTrans" cxnId="{531E0EE7-DFBE-48BE-86A7-93B9180287D4}">
      <dgm:prSet/>
      <dgm:spPr/>
      <dgm:t>
        <a:bodyPr/>
        <a:lstStyle/>
        <a:p>
          <a:pPr rtl="1"/>
          <a:endParaRPr lang="fa-IR"/>
        </a:p>
      </dgm:t>
    </dgm:pt>
    <dgm:pt modelId="{D7992BDE-9090-462C-8384-61AA4A93C8BD}" type="pres">
      <dgm:prSet presAssocID="{8798E5AC-8804-4376-A200-0D045AF593B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635CD8E9-FA54-420D-973D-B9A25DC4BDFB}" type="pres">
      <dgm:prSet presAssocID="{9EA23449-A279-4341-B7F6-B5CD258894DD}" presName="linNode" presStyleCnt="0"/>
      <dgm:spPr/>
    </dgm:pt>
    <dgm:pt modelId="{1135831E-D343-4CFC-BBED-A8B0161A233E}" type="pres">
      <dgm:prSet presAssocID="{9EA23449-A279-4341-B7F6-B5CD258894DD}" presName="parentText" presStyleLbl="node1" presStyleIdx="0" presStyleCnt="3" custScaleX="55552" custScaleY="43252" custLinFactX="35842" custLinFactNeighborX="100000" custLinFactNeighborY="267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1A3E9059-FF51-4040-B03B-33B12B921940}" type="pres">
      <dgm:prSet presAssocID="{9EA23449-A279-4341-B7F6-B5CD258894DD}" presName="descendantText" presStyleLbl="alignAccFollowNode1" presStyleIdx="0" presStyleCnt="3" custScaleX="110937" custScaleY="66944" custLinFactNeighborX="-58806" custLinFactNeighborY="-39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05C868-37FC-4B5E-8BE3-4E5F648867C5}" type="pres">
      <dgm:prSet presAssocID="{B4762FCB-3F7E-414E-8845-5EE7F9F90C2E}" presName="sp" presStyleCnt="0"/>
      <dgm:spPr/>
    </dgm:pt>
    <dgm:pt modelId="{3BC71C45-5736-4E0E-893F-1ADB941BA63D}" type="pres">
      <dgm:prSet presAssocID="{D7F4D094-9207-43D9-91B8-4FDE6871DE97}" presName="linNode" presStyleCnt="0"/>
      <dgm:spPr/>
    </dgm:pt>
    <dgm:pt modelId="{5F0E9F71-BFC7-4B13-AB5B-07E90D41B4EE}" type="pres">
      <dgm:prSet presAssocID="{D7F4D094-9207-43D9-91B8-4FDE6871DE97}" presName="parentText" presStyleLbl="node1" presStyleIdx="1" presStyleCnt="3" custScaleX="55999" custScaleY="40473" custLinFactX="33202" custLinFactNeighborX="100000" custLinFactNeighborY="332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687C6C-82A9-4F98-AA30-7FBF50278BC3}" type="pres">
      <dgm:prSet presAssocID="{D7F4D094-9207-43D9-91B8-4FDE6871DE97}" presName="descendantText" presStyleLbl="alignAccFollowNode1" presStyleIdx="1" presStyleCnt="3" custScaleX="116012" custScaleY="118364" custLinFactNeighborX="-58906" custLinFactNeighborY="-17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370C48-3093-481D-BDA9-BBCCEE3450C2}" type="pres">
      <dgm:prSet presAssocID="{D3A85E8D-3A29-49B0-B847-3C326F57DCF0}" presName="sp" presStyleCnt="0"/>
      <dgm:spPr/>
    </dgm:pt>
    <dgm:pt modelId="{5E27BD0F-2188-4CBE-837D-D2A9D1DCC3AF}" type="pres">
      <dgm:prSet presAssocID="{8A23FD14-D871-4B33-8660-F2569F2E3146}" presName="linNode" presStyleCnt="0"/>
      <dgm:spPr/>
    </dgm:pt>
    <dgm:pt modelId="{FDE40D72-E480-4179-82A7-77C67C8C4100}" type="pres">
      <dgm:prSet presAssocID="{8A23FD14-D871-4B33-8660-F2569F2E3146}" presName="parentText" presStyleLbl="node1" presStyleIdx="2" presStyleCnt="3" custScaleX="55554" custScaleY="57436" custLinFactX="33202" custLinFactNeighborX="100000" custLinFactNeighborY="-246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E8B698-C835-4D48-820D-C0FDEE4CBD00}" type="pres">
      <dgm:prSet presAssocID="{8A23FD14-D871-4B33-8660-F2569F2E3146}" presName="descendantText" presStyleLbl="alignAccFollowNode1" presStyleIdx="2" presStyleCnt="3" custScaleX="115871" custScaleY="71612" custLinFactNeighborX="-58461" custLinFactNeighborY="8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1813411-B2D2-4135-8360-7D2D607D9157}" type="presOf" srcId="{96B55C16-3765-48A4-B72C-CD2A4198DCE5}" destId="{54687C6C-82A9-4F98-AA30-7FBF50278BC3}" srcOrd="0" destOrd="2" presId="urn:microsoft.com/office/officeart/2005/8/layout/vList5"/>
    <dgm:cxn modelId="{2BDA07DB-71D0-4DC0-85B1-0F8E68649AD1}" srcId="{9EA23449-A279-4341-B7F6-B5CD258894DD}" destId="{1A49AAE4-BC08-47AB-9358-D89CD9098155}" srcOrd="1" destOrd="0" parTransId="{90663159-7A28-4925-A53A-20E656529573}" sibTransId="{2F614D9A-58EC-4D1D-9202-86FC4BDECB5F}"/>
    <dgm:cxn modelId="{531E0EE7-DFBE-48BE-86A7-93B9180287D4}" srcId="{D7F4D094-9207-43D9-91B8-4FDE6871DE97}" destId="{3399F0F7-99FC-42C3-AD14-6D239B127054}" srcOrd="3" destOrd="0" parTransId="{BDEC26B3-E1B1-4198-BAB3-547D644793B4}" sibTransId="{B5363B3C-4D3D-4092-9363-E0715489FA85}"/>
    <dgm:cxn modelId="{18332979-8366-4C04-A838-54715286EB37}" type="presOf" srcId="{0F410A85-018A-4D33-86B4-C20E79CEFFED}" destId="{54687C6C-82A9-4F98-AA30-7FBF50278BC3}" srcOrd="0" destOrd="0" presId="urn:microsoft.com/office/officeart/2005/8/layout/vList5"/>
    <dgm:cxn modelId="{C1EDBE26-2677-4F2C-A61A-AC764E02013B}" type="presOf" srcId="{063D5EA2-EF81-4071-8865-49F5AFF8BF0D}" destId="{54687C6C-82A9-4F98-AA30-7FBF50278BC3}" srcOrd="0" destOrd="1" presId="urn:microsoft.com/office/officeart/2005/8/layout/vList5"/>
    <dgm:cxn modelId="{A7457DCA-C92C-4237-B332-EC221DCEF650}" srcId="{9EA23449-A279-4341-B7F6-B5CD258894DD}" destId="{96922009-8172-47BF-B8E8-60376DDF0F82}" srcOrd="2" destOrd="0" parTransId="{E758AE06-68F7-4ABD-9A38-532A9227C986}" sibTransId="{7F7103E1-13BB-4B6A-B881-B90E7A1DCE41}"/>
    <dgm:cxn modelId="{D7D0D11B-AB62-491F-A66E-DC4827EF4D42}" type="presOf" srcId="{96922009-8172-47BF-B8E8-60376DDF0F82}" destId="{1A3E9059-FF51-4040-B03B-33B12B921940}" srcOrd="0" destOrd="2" presId="urn:microsoft.com/office/officeart/2005/8/layout/vList5"/>
    <dgm:cxn modelId="{3DA7E5A1-C931-4752-B4BB-355B740F632B}" srcId="{D7F4D094-9207-43D9-91B8-4FDE6871DE97}" destId="{96B55C16-3765-48A4-B72C-CD2A4198DCE5}" srcOrd="2" destOrd="0" parTransId="{1ED999BF-1CB6-4350-80D3-9CC738489FB4}" sibTransId="{8158AC8D-F56F-4FFF-99F8-AAD5D77AF609}"/>
    <dgm:cxn modelId="{83B37DFB-B776-4BA3-947A-9D49078F1C14}" type="presOf" srcId="{8798E5AC-8804-4376-A200-0D045AF593B0}" destId="{D7992BDE-9090-462C-8384-61AA4A93C8BD}" srcOrd="0" destOrd="0" presId="urn:microsoft.com/office/officeart/2005/8/layout/vList5"/>
    <dgm:cxn modelId="{0D2CA769-30E7-432B-AE7B-E8B22C81ACF6}" srcId="{8A23FD14-D871-4B33-8660-F2569F2E3146}" destId="{13197DB9-93CC-4294-A53F-C1FDFAF17AA9}" srcOrd="1" destOrd="0" parTransId="{C5F75B5E-F9C1-41F8-B2C2-5B410ABAFAED}" sibTransId="{6A626B92-6EE8-4E33-8D35-09D129BD77F7}"/>
    <dgm:cxn modelId="{8A4A9584-E7A7-4375-ABDA-EFA4FB0A24A9}" type="presOf" srcId="{8A23FD14-D871-4B33-8660-F2569F2E3146}" destId="{FDE40D72-E480-4179-82A7-77C67C8C4100}" srcOrd="0" destOrd="0" presId="urn:microsoft.com/office/officeart/2005/8/layout/vList5"/>
    <dgm:cxn modelId="{F0616C86-494C-439A-8C94-BFADC2DE4B0C}" type="presOf" srcId="{13197DB9-93CC-4294-A53F-C1FDFAF17AA9}" destId="{B7E8B698-C835-4D48-820D-C0FDEE4CBD00}" srcOrd="0" destOrd="1" presId="urn:microsoft.com/office/officeart/2005/8/layout/vList5"/>
    <dgm:cxn modelId="{8F5422D2-87EF-4517-99C0-67D2C5014C2F}" srcId="{8798E5AC-8804-4376-A200-0D045AF593B0}" destId="{9EA23449-A279-4341-B7F6-B5CD258894DD}" srcOrd="0" destOrd="0" parTransId="{D421178E-FACD-4056-8A01-C4CA78EBA59B}" sibTransId="{B4762FCB-3F7E-414E-8845-5EE7F9F90C2E}"/>
    <dgm:cxn modelId="{49753E86-27F6-4F22-A5EA-34C6DE3E17E4}" srcId="{9EA23449-A279-4341-B7F6-B5CD258894DD}" destId="{F455F93F-0AE6-436F-A85B-458876F953FA}" srcOrd="0" destOrd="0" parTransId="{DDFBD363-3993-4218-89E7-1D9D7112BDA3}" sibTransId="{35941C34-F2EE-450D-92CE-B9E9D2E532E5}"/>
    <dgm:cxn modelId="{7C3CDD3A-AC67-41D3-9500-94FEE8EA236D}" srcId="{8798E5AC-8804-4376-A200-0D045AF593B0}" destId="{8A23FD14-D871-4B33-8660-F2569F2E3146}" srcOrd="2" destOrd="0" parTransId="{22AA34EA-8948-471F-A560-1364648B43C9}" sibTransId="{B2D217A9-FD8D-46A5-891C-FD3DC3AA597E}"/>
    <dgm:cxn modelId="{B67CF188-7A63-4F48-8CC9-BB1611D7725D}" type="presOf" srcId="{1A49AAE4-BC08-47AB-9358-D89CD9098155}" destId="{1A3E9059-FF51-4040-B03B-33B12B921940}" srcOrd="0" destOrd="1" presId="urn:microsoft.com/office/officeart/2005/8/layout/vList5"/>
    <dgm:cxn modelId="{175CF928-E771-4E78-B6B0-DCB7C8FEDA6B}" type="presOf" srcId="{D7F4D094-9207-43D9-91B8-4FDE6871DE97}" destId="{5F0E9F71-BFC7-4B13-AB5B-07E90D41B4EE}" srcOrd="0" destOrd="0" presId="urn:microsoft.com/office/officeart/2005/8/layout/vList5"/>
    <dgm:cxn modelId="{788F8BDD-A946-4ADB-BA4A-2C6466F02F89}" srcId="{8798E5AC-8804-4376-A200-0D045AF593B0}" destId="{D7F4D094-9207-43D9-91B8-4FDE6871DE97}" srcOrd="1" destOrd="0" parTransId="{0782FB71-D99B-43B4-9CCF-60B762399301}" sibTransId="{D3A85E8D-3A29-49B0-B847-3C326F57DCF0}"/>
    <dgm:cxn modelId="{B1EA72DE-13F7-497D-8B36-FFF6120A7265}" srcId="{D7F4D094-9207-43D9-91B8-4FDE6871DE97}" destId="{0F410A85-018A-4D33-86B4-C20E79CEFFED}" srcOrd="0" destOrd="0" parTransId="{56FE34E8-E328-44CD-A861-E2F11F7E49C3}" sibTransId="{614229D7-57F8-4E5C-B7A3-55223034966F}"/>
    <dgm:cxn modelId="{4E50C1FA-534E-4D22-A542-267D913BDBE8}" type="presOf" srcId="{9EA23449-A279-4341-B7F6-B5CD258894DD}" destId="{1135831E-D343-4CFC-BBED-A8B0161A233E}" srcOrd="0" destOrd="0" presId="urn:microsoft.com/office/officeart/2005/8/layout/vList5"/>
    <dgm:cxn modelId="{0D7C18CD-FBDD-438D-9505-B4A81A003934}" type="presOf" srcId="{F455F93F-0AE6-436F-A85B-458876F953FA}" destId="{1A3E9059-FF51-4040-B03B-33B12B921940}" srcOrd="0" destOrd="0" presId="urn:microsoft.com/office/officeart/2005/8/layout/vList5"/>
    <dgm:cxn modelId="{70F77F44-9FB8-4FB9-A0D2-AF407EA4954A}" srcId="{8A23FD14-D871-4B33-8660-F2569F2E3146}" destId="{8A3170BD-39C3-45CC-8220-21A90B1A8F8D}" srcOrd="0" destOrd="0" parTransId="{58CE970C-8264-4D2A-B30C-AEA738B938D8}" sibTransId="{F82DD09F-CEEE-4F51-A1E5-44CB2158E7BF}"/>
    <dgm:cxn modelId="{747F6461-7991-4EDA-A49B-B56F5EDD6947}" type="presOf" srcId="{8A3170BD-39C3-45CC-8220-21A90B1A8F8D}" destId="{B7E8B698-C835-4D48-820D-C0FDEE4CBD00}" srcOrd="0" destOrd="0" presId="urn:microsoft.com/office/officeart/2005/8/layout/vList5"/>
    <dgm:cxn modelId="{EDA077F0-BF76-4A63-AD7F-53EDF4B116B4}" type="presOf" srcId="{3399F0F7-99FC-42C3-AD14-6D239B127054}" destId="{54687C6C-82A9-4F98-AA30-7FBF50278BC3}" srcOrd="0" destOrd="3" presId="urn:microsoft.com/office/officeart/2005/8/layout/vList5"/>
    <dgm:cxn modelId="{C4135B22-18AC-4AFF-BA09-B36557D4A3EB}" srcId="{D7F4D094-9207-43D9-91B8-4FDE6871DE97}" destId="{063D5EA2-EF81-4071-8865-49F5AFF8BF0D}" srcOrd="1" destOrd="0" parTransId="{64FCBE8A-D03C-443C-8E8F-40D42DA7DD38}" sibTransId="{726D8601-7D06-40EB-A0DE-8D2E9614F05D}"/>
    <dgm:cxn modelId="{1E578337-AB8A-4CE0-8DA2-711C66179085}" type="presParOf" srcId="{D7992BDE-9090-462C-8384-61AA4A93C8BD}" destId="{635CD8E9-FA54-420D-973D-B9A25DC4BDFB}" srcOrd="0" destOrd="0" presId="urn:microsoft.com/office/officeart/2005/8/layout/vList5"/>
    <dgm:cxn modelId="{F1B4CF28-1B8F-4ED6-81DB-2B20AD2B9912}" type="presParOf" srcId="{635CD8E9-FA54-420D-973D-B9A25DC4BDFB}" destId="{1135831E-D343-4CFC-BBED-A8B0161A233E}" srcOrd="0" destOrd="0" presId="urn:microsoft.com/office/officeart/2005/8/layout/vList5"/>
    <dgm:cxn modelId="{48F67CE9-E55D-4819-910A-60CE759CB5BC}" type="presParOf" srcId="{635CD8E9-FA54-420D-973D-B9A25DC4BDFB}" destId="{1A3E9059-FF51-4040-B03B-33B12B921940}" srcOrd="1" destOrd="0" presId="urn:microsoft.com/office/officeart/2005/8/layout/vList5"/>
    <dgm:cxn modelId="{6BF5583E-17A1-403C-A1A1-81AC6ED9A8C6}" type="presParOf" srcId="{D7992BDE-9090-462C-8384-61AA4A93C8BD}" destId="{B905C868-37FC-4B5E-8BE3-4E5F648867C5}" srcOrd="1" destOrd="0" presId="urn:microsoft.com/office/officeart/2005/8/layout/vList5"/>
    <dgm:cxn modelId="{5ACF4752-5188-4639-9EEF-EA2B40F28132}" type="presParOf" srcId="{D7992BDE-9090-462C-8384-61AA4A93C8BD}" destId="{3BC71C45-5736-4E0E-893F-1ADB941BA63D}" srcOrd="2" destOrd="0" presId="urn:microsoft.com/office/officeart/2005/8/layout/vList5"/>
    <dgm:cxn modelId="{FB9D402B-1912-4508-91A1-45746A996694}" type="presParOf" srcId="{3BC71C45-5736-4E0E-893F-1ADB941BA63D}" destId="{5F0E9F71-BFC7-4B13-AB5B-07E90D41B4EE}" srcOrd="0" destOrd="0" presId="urn:microsoft.com/office/officeart/2005/8/layout/vList5"/>
    <dgm:cxn modelId="{3032A788-57A8-49C0-9014-4B98C487AC45}" type="presParOf" srcId="{3BC71C45-5736-4E0E-893F-1ADB941BA63D}" destId="{54687C6C-82A9-4F98-AA30-7FBF50278BC3}" srcOrd="1" destOrd="0" presId="urn:microsoft.com/office/officeart/2005/8/layout/vList5"/>
    <dgm:cxn modelId="{C5123598-3E4C-4F51-92C6-22485645652E}" type="presParOf" srcId="{D7992BDE-9090-462C-8384-61AA4A93C8BD}" destId="{42370C48-3093-481D-BDA9-BBCCEE3450C2}" srcOrd="3" destOrd="0" presId="urn:microsoft.com/office/officeart/2005/8/layout/vList5"/>
    <dgm:cxn modelId="{FF04BBCC-7E9A-47D0-9A53-755AE5471415}" type="presParOf" srcId="{D7992BDE-9090-462C-8384-61AA4A93C8BD}" destId="{5E27BD0F-2188-4CBE-837D-D2A9D1DCC3AF}" srcOrd="4" destOrd="0" presId="urn:microsoft.com/office/officeart/2005/8/layout/vList5"/>
    <dgm:cxn modelId="{A6C667A0-C7E1-43F6-9897-A6863A11FAF9}" type="presParOf" srcId="{5E27BD0F-2188-4CBE-837D-D2A9D1DCC3AF}" destId="{FDE40D72-E480-4179-82A7-77C67C8C4100}" srcOrd="0" destOrd="0" presId="urn:microsoft.com/office/officeart/2005/8/layout/vList5"/>
    <dgm:cxn modelId="{4D1E1C6D-E346-4539-ACAC-A0EEFA778A9D}" type="presParOf" srcId="{5E27BD0F-2188-4CBE-837D-D2A9D1DCC3AF}" destId="{B7E8B698-C835-4D48-820D-C0FDEE4CBD0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798E5AC-8804-4376-A200-0D045AF593B0}" type="doc">
      <dgm:prSet loTypeId="urn:microsoft.com/office/officeart/2005/8/layout/vList5" loCatId="list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9EA23449-A279-4341-B7F6-B5CD258894DD}">
      <dgm:prSet phldrT="[Text]" custT="1"/>
      <dgm:spPr/>
      <dgm:t>
        <a:bodyPr/>
        <a:lstStyle/>
        <a:p>
          <a:r>
            <a:rPr lang="fa-IR" sz="2700" dirty="0" smtClean="0">
              <a:solidFill>
                <a:srgbClr val="FFFF00"/>
              </a:solidFill>
              <a:cs typeface="B Titr" panose="00000700000000000000" pitchFamily="2" charset="-78"/>
            </a:rPr>
            <a:t>اتاق عمل</a:t>
          </a:r>
          <a:r>
            <a:rPr lang="fa-IR" sz="2700" dirty="0" smtClean="0"/>
            <a:t>	</a:t>
          </a:r>
          <a:endParaRPr lang="en-US" sz="2700" dirty="0" smtClean="0"/>
        </a:p>
      </dgm:t>
    </dgm:pt>
    <dgm:pt modelId="{D421178E-FACD-4056-8A01-C4CA78EBA59B}" type="parTrans" cxnId="{8F5422D2-87EF-4517-99C0-67D2C5014C2F}">
      <dgm:prSet/>
      <dgm:spPr/>
      <dgm:t>
        <a:bodyPr/>
        <a:lstStyle/>
        <a:p>
          <a:endParaRPr lang="en-US"/>
        </a:p>
      </dgm:t>
    </dgm:pt>
    <dgm:pt modelId="{B4762FCB-3F7E-414E-8845-5EE7F9F90C2E}" type="sibTrans" cxnId="{8F5422D2-87EF-4517-99C0-67D2C5014C2F}">
      <dgm:prSet/>
      <dgm:spPr/>
      <dgm:t>
        <a:bodyPr/>
        <a:lstStyle/>
        <a:p>
          <a:endParaRPr lang="en-US"/>
        </a:p>
      </dgm:t>
    </dgm:pt>
    <dgm:pt modelId="{F455F93F-0AE6-436F-A85B-458876F953FA}">
      <dgm:prSet phldrT="[Text]" custT="1"/>
      <dgm:spPr/>
      <dgm:t>
        <a:bodyPr anchor="t"/>
        <a:lstStyle/>
        <a:p>
          <a:pPr algn="r"/>
          <a:r>
            <a:rPr lang="fa-IR" sz="1500" dirty="0" smtClean="0">
              <a:cs typeface="B Titr" panose="00000700000000000000" pitchFamily="2" charset="-78"/>
            </a:rPr>
            <a:t>خانم: مانتو شلوار مقنعه سبز</a:t>
          </a:r>
          <a:endParaRPr lang="en-US" sz="1500" dirty="0">
            <a:cs typeface="B Titr" panose="00000700000000000000" pitchFamily="2" charset="-78"/>
          </a:endParaRPr>
        </a:p>
      </dgm:t>
    </dgm:pt>
    <dgm:pt modelId="{DDFBD363-3993-4218-89E7-1D9D7112BDA3}" type="parTrans" cxnId="{49753E86-27F6-4F22-A5EA-34C6DE3E17E4}">
      <dgm:prSet/>
      <dgm:spPr/>
      <dgm:t>
        <a:bodyPr/>
        <a:lstStyle/>
        <a:p>
          <a:endParaRPr lang="en-US"/>
        </a:p>
      </dgm:t>
    </dgm:pt>
    <dgm:pt modelId="{35941C34-F2EE-450D-92CE-B9E9D2E532E5}" type="sibTrans" cxnId="{49753E86-27F6-4F22-A5EA-34C6DE3E17E4}">
      <dgm:prSet/>
      <dgm:spPr/>
      <dgm:t>
        <a:bodyPr/>
        <a:lstStyle/>
        <a:p>
          <a:endParaRPr lang="en-US"/>
        </a:p>
      </dgm:t>
    </dgm:pt>
    <dgm:pt modelId="{D7F4D094-9207-43D9-91B8-4FDE6871DE97}">
      <dgm:prSet phldrT="[Text]" custT="1"/>
      <dgm:spPr/>
      <dgm:t>
        <a:bodyPr/>
        <a:lstStyle/>
        <a:p>
          <a:r>
            <a:rPr lang="fa-IR" sz="2700" dirty="0" smtClean="0">
              <a:solidFill>
                <a:srgbClr val="0000FF"/>
              </a:solidFill>
              <a:cs typeface="B Titr" panose="00000700000000000000" pitchFamily="2" charset="-78"/>
            </a:rPr>
            <a:t>هوشبری</a:t>
          </a:r>
          <a:endParaRPr lang="en-US" sz="2700" dirty="0">
            <a:solidFill>
              <a:srgbClr val="0000FF"/>
            </a:solidFill>
            <a:cs typeface="B Titr" panose="00000700000000000000" pitchFamily="2" charset="-78"/>
          </a:endParaRPr>
        </a:p>
      </dgm:t>
    </dgm:pt>
    <dgm:pt modelId="{0782FB71-D99B-43B4-9CCF-60B762399301}" type="parTrans" cxnId="{788F8BDD-A946-4ADB-BA4A-2C6466F02F89}">
      <dgm:prSet/>
      <dgm:spPr/>
      <dgm:t>
        <a:bodyPr/>
        <a:lstStyle/>
        <a:p>
          <a:endParaRPr lang="en-US"/>
        </a:p>
      </dgm:t>
    </dgm:pt>
    <dgm:pt modelId="{D3A85E8D-3A29-49B0-B847-3C326F57DCF0}" type="sibTrans" cxnId="{788F8BDD-A946-4ADB-BA4A-2C6466F02F89}">
      <dgm:prSet/>
      <dgm:spPr/>
      <dgm:t>
        <a:bodyPr/>
        <a:lstStyle/>
        <a:p>
          <a:endParaRPr lang="en-US"/>
        </a:p>
      </dgm:t>
    </dgm:pt>
    <dgm:pt modelId="{0F410A85-018A-4D33-86B4-C20E79CEFFED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r"/>
          <a:r>
            <a:rPr lang="fa-IR" sz="1500" b="1" dirty="0" smtClean="0">
              <a:cs typeface="B Titr" panose="00000700000000000000" pitchFamily="2" charset="-78"/>
            </a:rPr>
            <a:t>خانم : شبیه پرسنل اتاق عمل</a:t>
          </a:r>
          <a:endParaRPr lang="en-US" sz="1500" b="1" dirty="0">
            <a:cs typeface="B Titr" panose="00000700000000000000" pitchFamily="2" charset="-78"/>
          </a:endParaRPr>
        </a:p>
      </dgm:t>
    </dgm:pt>
    <dgm:pt modelId="{56FE34E8-E328-44CD-A861-E2F11F7E49C3}" type="parTrans" cxnId="{B1EA72DE-13F7-497D-8B36-FFF6120A7265}">
      <dgm:prSet/>
      <dgm:spPr/>
      <dgm:t>
        <a:bodyPr/>
        <a:lstStyle/>
        <a:p>
          <a:endParaRPr lang="en-US"/>
        </a:p>
      </dgm:t>
    </dgm:pt>
    <dgm:pt modelId="{614229D7-57F8-4E5C-B7A3-55223034966F}" type="sibTrans" cxnId="{B1EA72DE-13F7-497D-8B36-FFF6120A7265}">
      <dgm:prSet/>
      <dgm:spPr/>
      <dgm:t>
        <a:bodyPr/>
        <a:lstStyle/>
        <a:p>
          <a:endParaRPr lang="en-US"/>
        </a:p>
      </dgm:t>
    </dgm:pt>
    <dgm:pt modelId="{8A23FD14-D871-4B33-8660-F2569F2E3146}">
      <dgm:prSet phldrT="[Text]" custT="1"/>
      <dgm:spPr/>
      <dgm:t>
        <a:bodyPr/>
        <a:lstStyle/>
        <a:p>
          <a:r>
            <a:rPr lang="fa-IR" sz="2700" dirty="0" smtClean="0">
              <a:solidFill>
                <a:srgbClr val="333399"/>
              </a:solidFill>
              <a:cs typeface="B Titr" panose="00000700000000000000" pitchFamily="2" charset="-78"/>
            </a:rPr>
            <a:t>کمک بهیار</a:t>
          </a:r>
          <a:endParaRPr lang="en-US" sz="2700" dirty="0">
            <a:solidFill>
              <a:srgbClr val="333399"/>
            </a:solidFill>
            <a:cs typeface="B Titr" panose="00000700000000000000" pitchFamily="2" charset="-78"/>
          </a:endParaRPr>
        </a:p>
      </dgm:t>
    </dgm:pt>
    <dgm:pt modelId="{22AA34EA-8948-471F-A560-1364648B43C9}" type="parTrans" cxnId="{7C3CDD3A-AC67-41D3-9500-94FEE8EA236D}">
      <dgm:prSet/>
      <dgm:spPr/>
      <dgm:t>
        <a:bodyPr/>
        <a:lstStyle/>
        <a:p>
          <a:endParaRPr lang="en-US"/>
        </a:p>
      </dgm:t>
    </dgm:pt>
    <dgm:pt modelId="{B2D217A9-FD8D-46A5-891C-FD3DC3AA597E}" type="sibTrans" cxnId="{7C3CDD3A-AC67-41D3-9500-94FEE8EA236D}">
      <dgm:prSet/>
      <dgm:spPr/>
      <dgm:t>
        <a:bodyPr/>
        <a:lstStyle/>
        <a:p>
          <a:endParaRPr lang="en-US"/>
        </a:p>
      </dgm:t>
    </dgm:pt>
    <dgm:pt modelId="{13197DB9-93CC-4294-A53F-C1FDFAF17AA9}">
      <dgm:prSet phldrT="[Text]" custT="1"/>
      <dgm:spPr/>
      <dgm:t>
        <a:bodyPr/>
        <a:lstStyle/>
        <a:p>
          <a:pPr algn="r" rtl="1"/>
          <a:r>
            <a:rPr lang="fa-IR" sz="1500" b="1" dirty="0" smtClean="0">
              <a:cs typeface="B Titr" panose="00000700000000000000" pitchFamily="2" charset="-78"/>
            </a:rPr>
            <a:t>خانم :   مقنعه روپوش ، شلوار کرمی رنگ </a:t>
          </a:r>
          <a:endParaRPr lang="en-US" sz="1500" b="1" dirty="0">
            <a:cs typeface="B Titr" panose="00000700000000000000" pitchFamily="2" charset="-78"/>
          </a:endParaRPr>
        </a:p>
      </dgm:t>
    </dgm:pt>
    <dgm:pt modelId="{C5F75B5E-F9C1-41F8-B2C2-5B410ABAFAED}" type="parTrans" cxnId="{0D2CA769-30E7-432B-AE7B-E8B22C81ACF6}">
      <dgm:prSet/>
      <dgm:spPr/>
      <dgm:t>
        <a:bodyPr/>
        <a:lstStyle/>
        <a:p>
          <a:endParaRPr lang="en-US"/>
        </a:p>
      </dgm:t>
    </dgm:pt>
    <dgm:pt modelId="{6A626B92-6EE8-4E33-8D35-09D129BD77F7}" type="sibTrans" cxnId="{0D2CA769-30E7-432B-AE7B-E8B22C81ACF6}">
      <dgm:prSet/>
      <dgm:spPr/>
      <dgm:t>
        <a:bodyPr/>
        <a:lstStyle/>
        <a:p>
          <a:endParaRPr lang="en-US"/>
        </a:p>
      </dgm:t>
    </dgm:pt>
    <dgm:pt modelId="{5DFF739A-A4A6-4ED7-A393-1E0C1FF13703}">
      <dgm:prSet phldrT="[Text]" custT="1"/>
      <dgm:spPr/>
      <dgm:t>
        <a:bodyPr anchor="t"/>
        <a:lstStyle/>
        <a:p>
          <a:pPr algn="r"/>
          <a:r>
            <a:rPr lang="fa-IR" sz="1500" b="1" dirty="0" smtClean="0">
              <a:cs typeface="B Titr" panose="00000700000000000000" pitchFamily="2" charset="-78"/>
            </a:rPr>
            <a:t>سرپرستارخانم  اتاق عمل : مانتو شلوار مقنعه سبز   با یک نوار پهن نقره ای روی سر آستین</a:t>
          </a:r>
          <a:endParaRPr lang="en-US" sz="1500" dirty="0">
            <a:cs typeface="B Titr" panose="00000700000000000000" pitchFamily="2" charset="-78"/>
          </a:endParaRPr>
        </a:p>
      </dgm:t>
    </dgm:pt>
    <dgm:pt modelId="{1D7F6455-1034-4067-AD6C-BEC400E57150}" type="parTrans" cxnId="{098AD4D4-83AD-41A0-9C74-BEE19872874C}">
      <dgm:prSet/>
      <dgm:spPr/>
      <dgm:t>
        <a:bodyPr/>
        <a:lstStyle/>
        <a:p>
          <a:pPr rtl="1"/>
          <a:endParaRPr lang="fa-IR"/>
        </a:p>
      </dgm:t>
    </dgm:pt>
    <dgm:pt modelId="{A17ABA1D-E3AD-45EF-BCAF-DC3E6E7E91DE}" type="sibTrans" cxnId="{098AD4D4-83AD-41A0-9C74-BEE19872874C}">
      <dgm:prSet/>
      <dgm:spPr/>
      <dgm:t>
        <a:bodyPr/>
        <a:lstStyle/>
        <a:p>
          <a:pPr rtl="1"/>
          <a:endParaRPr lang="fa-IR"/>
        </a:p>
      </dgm:t>
    </dgm:pt>
    <dgm:pt modelId="{1D8F6ABA-8AE1-4EC5-9600-33891A5B3C9B}">
      <dgm:prSet custT="1"/>
      <dgm:spPr/>
      <dgm:t>
        <a:bodyPr/>
        <a:lstStyle/>
        <a:p>
          <a:pPr rtl="1"/>
          <a:r>
            <a:rPr lang="fa-IR" sz="1500" b="1" dirty="0" smtClean="0">
              <a:cs typeface="B Titr" panose="00000700000000000000" pitchFamily="2" charset="-78"/>
            </a:rPr>
            <a:t>سرپرستار آقا اتاق عمل:شلوار و پیراهن آستین کوتاه سبز با نوار پهن نقره ای سر آستین</a:t>
          </a:r>
          <a:endParaRPr lang="fa-IR" sz="1500" dirty="0">
            <a:cs typeface="B Titr" panose="00000700000000000000" pitchFamily="2" charset="-78"/>
          </a:endParaRPr>
        </a:p>
      </dgm:t>
    </dgm:pt>
    <dgm:pt modelId="{BA09C382-18D0-43D9-9052-38DBAD298F33}" type="parTrans" cxnId="{31863A5C-5511-45DB-9F3C-FCD48A7478F6}">
      <dgm:prSet/>
      <dgm:spPr/>
      <dgm:t>
        <a:bodyPr/>
        <a:lstStyle/>
        <a:p>
          <a:pPr rtl="1"/>
          <a:endParaRPr lang="fa-IR"/>
        </a:p>
      </dgm:t>
    </dgm:pt>
    <dgm:pt modelId="{EEBA488D-74C5-48DA-B941-1C9CC0BED8B3}" type="sibTrans" cxnId="{31863A5C-5511-45DB-9F3C-FCD48A7478F6}">
      <dgm:prSet/>
      <dgm:spPr/>
      <dgm:t>
        <a:bodyPr/>
        <a:lstStyle/>
        <a:p>
          <a:pPr rtl="1"/>
          <a:endParaRPr lang="fa-IR"/>
        </a:p>
      </dgm:t>
    </dgm:pt>
    <dgm:pt modelId="{E2520281-F7AA-48B4-996C-D0E30B6672BE}">
      <dgm:prSet custT="1"/>
      <dgm:spPr/>
      <dgm:t>
        <a:bodyPr/>
        <a:lstStyle/>
        <a:p>
          <a:pPr rtl="1"/>
          <a:r>
            <a:rPr lang="fa-IR" sz="1500" dirty="0" smtClean="0">
              <a:cs typeface="B Titr" panose="00000700000000000000" pitchFamily="2" charset="-78"/>
            </a:rPr>
            <a:t>آقا: شلوار و پیراهن آستین کوتاه یقه گرد سبز</a:t>
          </a:r>
          <a:endParaRPr lang="fa-IR" sz="1500" dirty="0">
            <a:cs typeface="B Titr" panose="00000700000000000000" pitchFamily="2" charset="-78"/>
          </a:endParaRPr>
        </a:p>
      </dgm:t>
    </dgm:pt>
    <dgm:pt modelId="{AEEEF42F-8482-4F09-AF13-495553730A24}" type="parTrans" cxnId="{53ACFEF5-C2A2-437C-B571-F411343B828B}">
      <dgm:prSet/>
      <dgm:spPr/>
      <dgm:t>
        <a:bodyPr/>
        <a:lstStyle/>
        <a:p>
          <a:pPr rtl="1"/>
          <a:endParaRPr lang="fa-IR"/>
        </a:p>
      </dgm:t>
    </dgm:pt>
    <dgm:pt modelId="{981F2AF0-79D2-4009-B13A-B6524F238CBB}" type="sibTrans" cxnId="{53ACFEF5-C2A2-437C-B571-F411343B828B}">
      <dgm:prSet/>
      <dgm:spPr/>
      <dgm:t>
        <a:bodyPr/>
        <a:lstStyle/>
        <a:p>
          <a:pPr rtl="1"/>
          <a:endParaRPr lang="fa-IR"/>
        </a:p>
      </dgm:t>
    </dgm:pt>
    <dgm:pt modelId="{F2A5DD9D-4E84-4816-AA42-9C16EC1D23C5}">
      <dgm:prSet custT="1"/>
      <dgm:spPr/>
      <dgm:t>
        <a:bodyPr/>
        <a:lstStyle/>
        <a:p>
          <a:pPr algn="r" rtl="1"/>
          <a:r>
            <a:rPr lang="fa-IR" sz="1500" b="1" dirty="0" smtClean="0">
              <a:cs typeface="B Titr" panose="00000700000000000000" pitchFamily="2" charset="-78"/>
            </a:rPr>
            <a:t>آقا : شلوار(حالت پیژامه ای نداشته باشد) و روپوش کوتاه کرمی</a:t>
          </a:r>
          <a:endParaRPr lang="en-US" sz="1500" b="1" dirty="0">
            <a:cs typeface="B Titr" panose="00000700000000000000" pitchFamily="2" charset="-78"/>
          </a:endParaRPr>
        </a:p>
      </dgm:t>
    </dgm:pt>
    <dgm:pt modelId="{42905B0B-3605-4366-930B-27DF01369040}" type="parTrans" cxnId="{1BB717F6-25BD-48D6-90EF-F7A8FFF72961}">
      <dgm:prSet/>
      <dgm:spPr/>
      <dgm:t>
        <a:bodyPr/>
        <a:lstStyle/>
        <a:p>
          <a:pPr rtl="1"/>
          <a:endParaRPr lang="fa-IR"/>
        </a:p>
      </dgm:t>
    </dgm:pt>
    <dgm:pt modelId="{4DBEEC29-F8D5-4C08-B5B2-3323C10EC4D1}" type="sibTrans" cxnId="{1BB717F6-25BD-48D6-90EF-F7A8FFF72961}">
      <dgm:prSet/>
      <dgm:spPr/>
      <dgm:t>
        <a:bodyPr/>
        <a:lstStyle/>
        <a:p>
          <a:pPr rtl="1"/>
          <a:endParaRPr lang="fa-IR"/>
        </a:p>
      </dgm:t>
    </dgm:pt>
    <dgm:pt modelId="{ABA36D49-6A13-4B30-ABF8-D3A7D6F38178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r"/>
          <a:r>
            <a:rPr lang="fa-IR" sz="1500" b="1" dirty="0" smtClean="0">
              <a:cs typeface="B Titr" panose="00000700000000000000" pitchFamily="2" charset="-78"/>
            </a:rPr>
            <a:t>آقا : شبیه پرسنل اتاق عمل</a:t>
          </a:r>
          <a:endParaRPr lang="en-US" sz="1500" b="1" dirty="0">
            <a:cs typeface="B Titr" panose="00000700000000000000" pitchFamily="2" charset="-78"/>
          </a:endParaRPr>
        </a:p>
      </dgm:t>
    </dgm:pt>
    <dgm:pt modelId="{CDFBA944-34DA-4D81-A394-21F19F0BCCB1}" type="parTrans" cxnId="{E886409D-AAE2-42DD-8368-74C1B912EB39}">
      <dgm:prSet/>
      <dgm:spPr/>
    </dgm:pt>
    <dgm:pt modelId="{506267C4-1C2B-4637-97AC-822A7253C175}" type="sibTrans" cxnId="{E886409D-AAE2-42DD-8368-74C1B912EB39}">
      <dgm:prSet/>
      <dgm:spPr/>
    </dgm:pt>
    <dgm:pt modelId="{23AB2C12-6BC1-41B6-9404-33CF8DB7BF29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r"/>
          <a:endParaRPr lang="en-US" sz="1400" dirty="0">
            <a:solidFill>
              <a:srgbClr val="FF0000"/>
            </a:solidFill>
            <a:cs typeface="B Titr" panose="00000700000000000000" pitchFamily="2" charset="-78"/>
          </a:endParaRPr>
        </a:p>
      </dgm:t>
    </dgm:pt>
    <dgm:pt modelId="{25C3DF16-E224-435D-AD51-FD18AC4EC422}" type="parTrans" cxnId="{F54604F9-A849-4A38-9FD5-BFE616609326}">
      <dgm:prSet/>
      <dgm:spPr/>
    </dgm:pt>
    <dgm:pt modelId="{0F6D52B3-7A09-43E1-81B1-AEC5E8CC6883}" type="sibTrans" cxnId="{F54604F9-A849-4A38-9FD5-BFE616609326}">
      <dgm:prSet/>
      <dgm:spPr/>
    </dgm:pt>
    <dgm:pt modelId="{D7992BDE-9090-462C-8384-61AA4A93C8BD}" type="pres">
      <dgm:prSet presAssocID="{8798E5AC-8804-4376-A200-0D045AF593B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635CD8E9-FA54-420D-973D-B9A25DC4BDFB}" type="pres">
      <dgm:prSet presAssocID="{9EA23449-A279-4341-B7F6-B5CD258894DD}" presName="linNode" presStyleCnt="0"/>
      <dgm:spPr/>
    </dgm:pt>
    <dgm:pt modelId="{1135831E-D343-4CFC-BBED-A8B0161A233E}" type="pres">
      <dgm:prSet presAssocID="{9EA23449-A279-4341-B7F6-B5CD258894DD}" presName="parentText" presStyleLbl="node1" presStyleIdx="0" presStyleCnt="3" custScaleX="55552" custScaleY="71837" custLinFactX="33409" custLinFactNeighborX="100000" custLinFactNeighborY="2671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1A3E9059-FF51-4040-B03B-33B12B921940}" type="pres">
      <dgm:prSet presAssocID="{9EA23449-A279-4341-B7F6-B5CD258894DD}" presName="descendantText" presStyleLbl="alignAccFollowNode1" presStyleIdx="0" presStyleCnt="3" custScaleX="116409" custScaleY="193083" custLinFactNeighborX="-58460" custLinFactNeighborY="-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05C868-37FC-4B5E-8BE3-4E5F648867C5}" type="pres">
      <dgm:prSet presAssocID="{B4762FCB-3F7E-414E-8845-5EE7F9F90C2E}" presName="sp" presStyleCnt="0"/>
      <dgm:spPr/>
    </dgm:pt>
    <dgm:pt modelId="{3BC71C45-5736-4E0E-893F-1ADB941BA63D}" type="pres">
      <dgm:prSet presAssocID="{D7F4D094-9207-43D9-91B8-4FDE6871DE97}" presName="linNode" presStyleCnt="0"/>
      <dgm:spPr/>
    </dgm:pt>
    <dgm:pt modelId="{5F0E9F71-BFC7-4B13-AB5B-07E90D41B4EE}" type="pres">
      <dgm:prSet presAssocID="{D7F4D094-9207-43D9-91B8-4FDE6871DE97}" presName="parentText" presStyleLbl="node1" presStyleIdx="1" presStyleCnt="3" custScaleX="55999" custScaleY="69518" custLinFactX="33329" custLinFactNeighborX="100000" custLinFactNeighborY="102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687C6C-82A9-4F98-AA30-7FBF50278BC3}" type="pres">
      <dgm:prSet presAssocID="{D7F4D094-9207-43D9-91B8-4FDE6871DE97}" presName="descendantText" presStyleLbl="alignAccFollowNode1" presStyleIdx="1" presStyleCnt="3" custScaleX="116405" custScaleY="79690" custLinFactNeighborX="-58904" custLinFactNeighborY="-49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370C48-3093-481D-BDA9-BBCCEE3450C2}" type="pres">
      <dgm:prSet presAssocID="{D3A85E8D-3A29-49B0-B847-3C326F57DCF0}" presName="sp" presStyleCnt="0"/>
      <dgm:spPr/>
    </dgm:pt>
    <dgm:pt modelId="{5E27BD0F-2188-4CBE-837D-D2A9D1DCC3AF}" type="pres">
      <dgm:prSet presAssocID="{8A23FD14-D871-4B33-8660-F2569F2E3146}" presName="linNode" presStyleCnt="0"/>
      <dgm:spPr/>
    </dgm:pt>
    <dgm:pt modelId="{FDE40D72-E480-4179-82A7-77C67C8C4100}" type="pres">
      <dgm:prSet presAssocID="{8A23FD14-D871-4B33-8660-F2569F2E3146}" presName="parentText" presStyleLbl="node1" presStyleIdx="2" presStyleCnt="3" custScaleX="55554" custScaleY="57436" custLinFactX="38064" custLinFactNeighborX="100000" custLinFactNeighborY="130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E8B698-C835-4D48-820D-C0FDEE4CBD00}" type="pres">
      <dgm:prSet presAssocID="{8A23FD14-D871-4B33-8660-F2569F2E3146}" presName="descendantText" presStyleLbl="alignAccFollowNode1" presStyleIdx="2" presStyleCnt="3" custScaleX="118786" custScaleY="182306" custLinFactNeighborX="-63509" custLinFactNeighborY="12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DBC554E-1B94-4277-B5B7-8968094412AC}" type="presOf" srcId="{23AB2C12-6BC1-41B6-9404-33CF8DB7BF29}" destId="{54687C6C-82A9-4F98-AA30-7FBF50278BC3}" srcOrd="0" destOrd="2" presId="urn:microsoft.com/office/officeart/2005/8/layout/vList5"/>
    <dgm:cxn modelId="{3D20D614-FDA2-4EAA-8C8C-8B958F89A61C}" type="presOf" srcId="{5DFF739A-A4A6-4ED7-A393-1E0C1FF13703}" destId="{1A3E9059-FF51-4040-B03B-33B12B921940}" srcOrd="0" destOrd="1" presId="urn:microsoft.com/office/officeart/2005/8/layout/vList5"/>
    <dgm:cxn modelId="{3BF34B2E-24B9-41D2-86C3-4C465B9959EF}" type="presOf" srcId="{1D8F6ABA-8AE1-4EC5-9600-33891A5B3C9B}" destId="{1A3E9059-FF51-4040-B03B-33B12B921940}" srcOrd="0" destOrd="2" presId="urn:microsoft.com/office/officeart/2005/8/layout/vList5"/>
    <dgm:cxn modelId="{098AD4D4-83AD-41A0-9C74-BEE19872874C}" srcId="{9EA23449-A279-4341-B7F6-B5CD258894DD}" destId="{5DFF739A-A4A6-4ED7-A393-1E0C1FF13703}" srcOrd="1" destOrd="0" parTransId="{1D7F6455-1034-4067-AD6C-BEC400E57150}" sibTransId="{A17ABA1D-E3AD-45EF-BCAF-DC3E6E7E91DE}"/>
    <dgm:cxn modelId="{054C371D-4F2C-4769-8A22-80B21758D15A}" type="presOf" srcId="{F2A5DD9D-4E84-4816-AA42-9C16EC1D23C5}" destId="{B7E8B698-C835-4D48-820D-C0FDEE4CBD00}" srcOrd="0" destOrd="1" presId="urn:microsoft.com/office/officeart/2005/8/layout/vList5"/>
    <dgm:cxn modelId="{5D3E5750-68AE-4AD9-9424-2F9EE0464A65}" type="presOf" srcId="{9EA23449-A279-4341-B7F6-B5CD258894DD}" destId="{1135831E-D343-4CFC-BBED-A8B0161A233E}" srcOrd="0" destOrd="0" presId="urn:microsoft.com/office/officeart/2005/8/layout/vList5"/>
    <dgm:cxn modelId="{574A429D-CA2D-4692-9989-4E0F4A604498}" type="presOf" srcId="{8A23FD14-D871-4B33-8660-F2569F2E3146}" destId="{FDE40D72-E480-4179-82A7-77C67C8C4100}" srcOrd="0" destOrd="0" presId="urn:microsoft.com/office/officeart/2005/8/layout/vList5"/>
    <dgm:cxn modelId="{0D2CA769-30E7-432B-AE7B-E8B22C81ACF6}" srcId="{8A23FD14-D871-4B33-8660-F2569F2E3146}" destId="{13197DB9-93CC-4294-A53F-C1FDFAF17AA9}" srcOrd="0" destOrd="0" parTransId="{C5F75B5E-F9C1-41F8-B2C2-5B410ABAFAED}" sibTransId="{6A626B92-6EE8-4E33-8D35-09D129BD77F7}"/>
    <dgm:cxn modelId="{F3579BCC-15E3-41F0-8362-93AE386FC6AA}" type="presOf" srcId="{D7F4D094-9207-43D9-91B8-4FDE6871DE97}" destId="{5F0E9F71-BFC7-4B13-AB5B-07E90D41B4EE}" srcOrd="0" destOrd="0" presId="urn:microsoft.com/office/officeart/2005/8/layout/vList5"/>
    <dgm:cxn modelId="{53ACFEF5-C2A2-437C-B571-F411343B828B}" srcId="{9EA23449-A279-4341-B7F6-B5CD258894DD}" destId="{E2520281-F7AA-48B4-996C-D0E30B6672BE}" srcOrd="3" destOrd="0" parTransId="{AEEEF42F-8482-4F09-AF13-495553730A24}" sibTransId="{981F2AF0-79D2-4009-B13A-B6524F238CBB}"/>
    <dgm:cxn modelId="{8F5422D2-87EF-4517-99C0-67D2C5014C2F}" srcId="{8798E5AC-8804-4376-A200-0D045AF593B0}" destId="{9EA23449-A279-4341-B7F6-B5CD258894DD}" srcOrd="0" destOrd="0" parTransId="{D421178E-FACD-4056-8A01-C4CA78EBA59B}" sibTransId="{B4762FCB-3F7E-414E-8845-5EE7F9F90C2E}"/>
    <dgm:cxn modelId="{49753E86-27F6-4F22-A5EA-34C6DE3E17E4}" srcId="{9EA23449-A279-4341-B7F6-B5CD258894DD}" destId="{F455F93F-0AE6-436F-A85B-458876F953FA}" srcOrd="0" destOrd="0" parTransId="{DDFBD363-3993-4218-89E7-1D9D7112BDA3}" sibTransId="{35941C34-F2EE-450D-92CE-B9E9D2E532E5}"/>
    <dgm:cxn modelId="{F54604F9-A849-4A38-9FD5-BFE616609326}" srcId="{D7F4D094-9207-43D9-91B8-4FDE6871DE97}" destId="{23AB2C12-6BC1-41B6-9404-33CF8DB7BF29}" srcOrd="2" destOrd="0" parTransId="{25C3DF16-E224-435D-AD51-FD18AC4EC422}" sibTransId="{0F6D52B3-7A09-43E1-81B1-AEC5E8CC6883}"/>
    <dgm:cxn modelId="{2FC10A79-D2CC-4B01-975C-F77553171921}" type="presOf" srcId="{13197DB9-93CC-4294-A53F-C1FDFAF17AA9}" destId="{B7E8B698-C835-4D48-820D-C0FDEE4CBD00}" srcOrd="0" destOrd="0" presId="urn:microsoft.com/office/officeart/2005/8/layout/vList5"/>
    <dgm:cxn modelId="{7C3CDD3A-AC67-41D3-9500-94FEE8EA236D}" srcId="{8798E5AC-8804-4376-A200-0D045AF593B0}" destId="{8A23FD14-D871-4B33-8660-F2569F2E3146}" srcOrd="2" destOrd="0" parTransId="{22AA34EA-8948-471F-A560-1364648B43C9}" sibTransId="{B2D217A9-FD8D-46A5-891C-FD3DC3AA597E}"/>
    <dgm:cxn modelId="{1BB717F6-25BD-48D6-90EF-F7A8FFF72961}" srcId="{8A23FD14-D871-4B33-8660-F2569F2E3146}" destId="{F2A5DD9D-4E84-4816-AA42-9C16EC1D23C5}" srcOrd="1" destOrd="0" parTransId="{42905B0B-3605-4366-930B-27DF01369040}" sibTransId="{4DBEEC29-F8D5-4C08-B5B2-3323C10EC4D1}"/>
    <dgm:cxn modelId="{788F8BDD-A946-4ADB-BA4A-2C6466F02F89}" srcId="{8798E5AC-8804-4376-A200-0D045AF593B0}" destId="{D7F4D094-9207-43D9-91B8-4FDE6871DE97}" srcOrd="1" destOrd="0" parTransId="{0782FB71-D99B-43B4-9CCF-60B762399301}" sibTransId="{D3A85E8D-3A29-49B0-B847-3C326F57DCF0}"/>
    <dgm:cxn modelId="{B1EA72DE-13F7-497D-8B36-FFF6120A7265}" srcId="{D7F4D094-9207-43D9-91B8-4FDE6871DE97}" destId="{0F410A85-018A-4D33-86B4-C20E79CEFFED}" srcOrd="0" destOrd="0" parTransId="{56FE34E8-E328-44CD-A861-E2F11F7E49C3}" sibTransId="{614229D7-57F8-4E5C-B7A3-55223034966F}"/>
    <dgm:cxn modelId="{38997BF2-002A-4E3B-A993-C3B0B27DAF74}" type="presOf" srcId="{E2520281-F7AA-48B4-996C-D0E30B6672BE}" destId="{1A3E9059-FF51-4040-B03B-33B12B921940}" srcOrd="0" destOrd="3" presId="urn:microsoft.com/office/officeart/2005/8/layout/vList5"/>
    <dgm:cxn modelId="{31863A5C-5511-45DB-9F3C-FCD48A7478F6}" srcId="{9EA23449-A279-4341-B7F6-B5CD258894DD}" destId="{1D8F6ABA-8AE1-4EC5-9600-33891A5B3C9B}" srcOrd="2" destOrd="0" parTransId="{BA09C382-18D0-43D9-9052-38DBAD298F33}" sibTransId="{EEBA488D-74C5-48DA-B941-1C9CC0BED8B3}"/>
    <dgm:cxn modelId="{2A265AB8-3AE0-4E2F-8DE4-2B969C5E4384}" type="presOf" srcId="{F455F93F-0AE6-436F-A85B-458876F953FA}" destId="{1A3E9059-FF51-4040-B03B-33B12B921940}" srcOrd="0" destOrd="0" presId="urn:microsoft.com/office/officeart/2005/8/layout/vList5"/>
    <dgm:cxn modelId="{28ED9992-D829-4370-8642-1F5E6D0B1C98}" type="presOf" srcId="{8798E5AC-8804-4376-A200-0D045AF593B0}" destId="{D7992BDE-9090-462C-8384-61AA4A93C8BD}" srcOrd="0" destOrd="0" presId="urn:microsoft.com/office/officeart/2005/8/layout/vList5"/>
    <dgm:cxn modelId="{8A7B4714-FFF5-457B-BEB8-00EE2162E359}" type="presOf" srcId="{ABA36D49-6A13-4B30-ABF8-D3A7D6F38178}" destId="{54687C6C-82A9-4F98-AA30-7FBF50278BC3}" srcOrd="0" destOrd="1" presId="urn:microsoft.com/office/officeart/2005/8/layout/vList5"/>
    <dgm:cxn modelId="{28C34493-93DA-4DA2-81E4-98C85E38EDE8}" type="presOf" srcId="{0F410A85-018A-4D33-86B4-C20E79CEFFED}" destId="{54687C6C-82A9-4F98-AA30-7FBF50278BC3}" srcOrd="0" destOrd="0" presId="urn:microsoft.com/office/officeart/2005/8/layout/vList5"/>
    <dgm:cxn modelId="{E886409D-AAE2-42DD-8368-74C1B912EB39}" srcId="{D7F4D094-9207-43D9-91B8-4FDE6871DE97}" destId="{ABA36D49-6A13-4B30-ABF8-D3A7D6F38178}" srcOrd="1" destOrd="0" parTransId="{CDFBA944-34DA-4D81-A394-21F19F0BCCB1}" sibTransId="{506267C4-1C2B-4637-97AC-822A7253C175}"/>
    <dgm:cxn modelId="{8E23436F-80DB-4157-8956-53D643FE256C}" type="presParOf" srcId="{D7992BDE-9090-462C-8384-61AA4A93C8BD}" destId="{635CD8E9-FA54-420D-973D-B9A25DC4BDFB}" srcOrd="0" destOrd="0" presId="urn:microsoft.com/office/officeart/2005/8/layout/vList5"/>
    <dgm:cxn modelId="{639EFCDB-C008-4F77-8FB9-C70BA6F0CCDA}" type="presParOf" srcId="{635CD8E9-FA54-420D-973D-B9A25DC4BDFB}" destId="{1135831E-D343-4CFC-BBED-A8B0161A233E}" srcOrd="0" destOrd="0" presId="urn:microsoft.com/office/officeart/2005/8/layout/vList5"/>
    <dgm:cxn modelId="{C5AACF0C-9CFE-4F44-AEBD-BCE121BB9BB2}" type="presParOf" srcId="{635CD8E9-FA54-420D-973D-B9A25DC4BDFB}" destId="{1A3E9059-FF51-4040-B03B-33B12B921940}" srcOrd="1" destOrd="0" presId="urn:microsoft.com/office/officeart/2005/8/layout/vList5"/>
    <dgm:cxn modelId="{17E71525-BAC0-4043-8676-487DF1B61126}" type="presParOf" srcId="{D7992BDE-9090-462C-8384-61AA4A93C8BD}" destId="{B905C868-37FC-4B5E-8BE3-4E5F648867C5}" srcOrd="1" destOrd="0" presId="urn:microsoft.com/office/officeart/2005/8/layout/vList5"/>
    <dgm:cxn modelId="{D1E18E53-4E5B-4FC2-A94F-04463F3CAFB5}" type="presParOf" srcId="{D7992BDE-9090-462C-8384-61AA4A93C8BD}" destId="{3BC71C45-5736-4E0E-893F-1ADB941BA63D}" srcOrd="2" destOrd="0" presId="urn:microsoft.com/office/officeart/2005/8/layout/vList5"/>
    <dgm:cxn modelId="{6A64E626-B1EA-4A6E-B010-17D5CE8448CE}" type="presParOf" srcId="{3BC71C45-5736-4E0E-893F-1ADB941BA63D}" destId="{5F0E9F71-BFC7-4B13-AB5B-07E90D41B4EE}" srcOrd="0" destOrd="0" presId="urn:microsoft.com/office/officeart/2005/8/layout/vList5"/>
    <dgm:cxn modelId="{82CE4FE6-280F-45EA-AECD-7DD4B2C575B5}" type="presParOf" srcId="{3BC71C45-5736-4E0E-893F-1ADB941BA63D}" destId="{54687C6C-82A9-4F98-AA30-7FBF50278BC3}" srcOrd="1" destOrd="0" presId="urn:microsoft.com/office/officeart/2005/8/layout/vList5"/>
    <dgm:cxn modelId="{B36479DD-1F7E-4740-8844-A64E772A40D8}" type="presParOf" srcId="{D7992BDE-9090-462C-8384-61AA4A93C8BD}" destId="{42370C48-3093-481D-BDA9-BBCCEE3450C2}" srcOrd="3" destOrd="0" presId="urn:microsoft.com/office/officeart/2005/8/layout/vList5"/>
    <dgm:cxn modelId="{0ACD3F70-C2B8-4302-8E6C-A0FF236781DB}" type="presParOf" srcId="{D7992BDE-9090-462C-8384-61AA4A93C8BD}" destId="{5E27BD0F-2188-4CBE-837D-D2A9D1DCC3AF}" srcOrd="4" destOrd="0" presId="urn:microsoft.com/office/officeart/2005/8/layout/vList5"/>
    <dgm:cxn modelId="{AB9F489A-4364-4832-A792-648C9C5C07C3}" type="presParOf" srcId="{5E27BD0F-2188-4CBE-837D-D2A9D1DCC3AF}" destId="{FDE40D72-E480-4179-82A7-77C67C8C4100}" srcOrd="0" destOrd="0" presId="urn:microsoft.com/office/officeart/2005/8/layout/vList5"/>
    <dgm:cxn modelId="{4505A908-D030-4D10-8523-F1DBC0965780}" type="presParOf" srcId="{5E27BD0F-2188-4CBE-837D-D2A9D1DCC3AF}" destId="{B7E8B698-C835-4D48-820D-C0FDEE4CBD0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798E5AC-8804-4376-A200-0D045AF593B0}" type="doc">
      <dgm:prSet loTypeId="urn:microsoft.com/office/officeart/2005/8/layout/vList5" loCatId="list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9EA23449-A279-4341-B7F6-B5CD258894DD}">
      <dgm:prSet phldrT="[Text]" custT="1"/>
      <dgm:spPr/>
      <dgm:t>
        <a:bodyPr/>
        <a:lstStyle/>
        <a:p>
          <a:pPr algn="ctr"/>
          <a:r>
            <a:rPr lang="fa-IR" sz="2700" dirty="0" smtClean="0">
              <a:solidFill>
                <a:srgbClr val="FFFF00"/>
              </a:solidFill>
            </a:rPr>
            <a:t>نظافت عمومی</a:t>
          </a:r>
          <a:r>
            <a:rPr lang="fa-IR" sz="2700" dirty="0" smtClean="0"/>
            <a:t>	</a:t>
          </a:r>
          <a:endParaRPr lang="en-US" sz="2700" dirty="0" smtClean="0"/>
        </a:p>
      </dgm:t>
    </dgm:pt>
    <dgm:pt modelId="{D421178E-FACD-4056-8A01-C4CA78EBA59B}" type="parTrans" cxnId="{8F5422D2-87EF-4517-99C0-67D2C5014C2F}">
      <dgm:prSet/>
      <dgm:spPr/>
      <dgm:t>
        <a:bodyPr/>
        <a:lstStyle/>
        <a:p>
          <a:endParaRPr lang="en-US"/>
        </a:p>
      </dgm:t>
    </dgm:pt>
    <dgm:pt modelId="{B4762FCB-3F7E-414E-8845-5EE7F9F90C2E}" type="sibTrans" cxnId="{8F5422D2-87EF-4517-99C0-67D2C5014C2F}">
      <dgm:prSet/>
      <dgm:spPr/>
      <dgm:t>
        <a:bodyPr/>
        <a:lstStyle/>
        <a:p>
          <a:endParaRPr lang="en-US"/>
        </a:p>
      </dgm:t>
    </dgm:pt>
    <dgm:pt modelId="{F455F93F-0AE6-436F-A85B-458876F953FA}">
      <dgm:prSet phldrT="[Text]" custT="1"/>
      <dgm:spPr/>
      <dgm:t>
        <a:bodyPr anchor="t"/>
        <a:lstStyle/>
        <a:p>
          <a:pPr algn="r"/>
          <a:r>
            <a:rPr lang="fa-IR" sz="1500" dirty="0" smtClean="0">
              <a:cs typeface="B Titr" panose="00000700000000000000" pitchFamily="2" charset="-78"/>
            </a:rPr>
            <a:t>خانم : روپوش ، شلوار ، مقنعه خاکستری</a:t>
          </a:r>
          <a:endParaRPr lang="en-US" sz="1500" dirty="0">
            <a:cs typeface="B Titr" panose="00000700000000000000" pitchFamily="2" charset="-78"/>
          </a:endParaRPr>
        </a:p>
      </dgm:t>
    </dgm:pt>
    <dgm:pt modelId="{DDFBD363-3993-4218-89E7-1D9D7112BDA3}" type="parTrans" cxnId="{49753E86-27F6-4F22-A5EA-34C6DE3E17E4}">
      <dgm:prSet/>
      <dgm:spPr/>
      <dgm:t>
        <a:bodyPr/>
        <a:lstStyle/>
        <a:p>
          <a:endParaRPr lang="en-US"/>
        </a:p>
      </dgm:t>
    </dgm:pt>
    <dgm:pt modelId="{35941C34-F2EE-450D-92CE-B9E9D2E532E5}" type="sibTrans" cxnId="{49753E86-27F6-4F22-A5EA-34C6DE3E17E4}">
      <dgm:prSet/>
      <dgm:spPr/>
      <dgm:t>
        <a:bodyPr/>
        <a:lstStyle/>
        <a:p>
          <a:endParaRPr lang="en-US"/>
        </a:p>
      </dgm:t>
    </dgm:pt>
    <dgm:pt modelId="{D7F4D094-9207-43D9-91B8-4FDE6871DE97}">
      <dgm:prSet phldrT="[Text]" custT="1"/>
      <dgm:spPr/>
      <dgm:t>
        <a:bodyPr/>
        <a:lstStyle/>
        <a:p>
          <a:r>
            <a:rPr lang="fa-IR" sz="2700" dirty="0" smtClean="0">
              <a:solidFill>
                <a:srgbClr val="0000FF"/>
              </a:solidFill>
            </a:rPr>
            <a:t>ماما</a:t>
          </a:r>
          <a:endParaRPr lang="en-US" sz="2700" dirty="0">
            <a:solidFill>
              <a:srgbClr val="0000FF"/>
            </a:solidFill>
          </a:endParaRPr>
        </a:p>
      </dgm:t>
    </dgm:pt>
    <dgm:pt modelId="{0782FB71-D99B-43B4-9CCF-60B762399301}" type="parTrans" cxnId="{788F8BDD-A946-4ADB-BA4A-2C6466F02F89}">
      <dgm:prSet/>
      <dgm:spPr/>
      <dgm:t>
        <a:bodyPr/>
        <a:lstStyle/>
        <a:p>
          <a:endParaRPr lang="en-US"/>
        </a:p>
      </dgm:t>
    </dgm:pt>
    <dgm:pt modelId="{D3A85E8D-3A29-49B0-B847-3C326F57DCF0}" type="sibTrans" cxnId="{788F8BDD-A946-4ADB-BA4A-2C6466F02F89}">
      <dgm:prSet/>
      <dgm:spPr/>
      <dgm:t>
        <a:bodyPr/>
        <a:lstStyle/>
        <a:p>
          <a:endParaRPr lang="en-US"/>
        </a:p>
      </dgm:t>
    </dgm:pt>
    <dgm:pt modelId="{0F410A85-018A-4D33-86B4-C20E79CEFFED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r"/>
          <a:r>
            <a:rPr lang="fa-IR" sz="1600" dirty="0" smtClean="0">
              <a:cs typeface="B Titr" panose="00000700000000000000" pitchFamily="2" charset="-78"/>
            </a:rPr>
            <a:t>     </a:t>
          </a:r>
          <a:r>
            <a:rPr lang="fa-IR" sz="1400" dirty="0" smtClean="0">
              <a:cs typeface="B Titr" panose="00000700000000000000" pitchFamily="2" charset="-78"/>
            </a:rPr>
            <a:t>کلا لباس سبز رنگ</a:t>
          </a:r>
          <a:r>
            <a:rPr lang="fa-IR" sz="2100" dirty="0" smtClean="0"/>
            <a:t>	</a:t>
          </a:r>
          <a:endParaRPr lang="en-US" sz="1400" dirty="0">
            <a:cs typeface="B Titr" panose="00000700000000000000" pitchFamily="2" charset="-78"/>
          </a:endParaRPr>
        </a:p>
      </dgm:t>
    </dgm:pt>
    <dgm:pt modelId="{56FE34E8-E328-44CD-A861-E2F11F7E49C3}" type="parTrans" cxnId="{B1EA72DE-13F7-497D-8B36-FFF6120A7265}">
      <dgm:prSet/>
      <dgm:spPr/>
      <dgm:t>
        <a:bodyPr/>
        <a:lstStyle/>
        <a:p>
          <a:endParaRPr lang="en-US"/>
        </a:p>
      </dgm:t>
    </dgm:pt>
    <dgm:pt modelId="{614229D7-57F8-4E5C-B7A3-55223034966F}" type="sibTrans" cxnId="{B1EA72DE-13F7-497D-8B36-FFF6120A7265}">
      <dgm:prSet/>
      <dgm:spPr/>
      <dgm:t>
        <a:bodyPr/>
        <a:lstStyle/>
        <a:p>
          <a:endParaRPr lang="en-US"/>
        </a:p>
      </dgm:t>
    </dgm:pt>
    <dgm:pt modelId="{8A23FD14-D871-4B33-8660-F2569F2E3146}">
      <dgm:prSet phldrT="[Text]" custT="1"/>
      <dgm:spPr/>
      <dgm:t>
        <a:bodyPr/>
        <a:lstStyle/>
        <a:p>
          <a:r>
            <a:rPr lang="fa-IR" sz="2700" dirty="0" smtClean="0">
              <a:solidFill>
                <a:srgbClr val="333399"/>
              </a:solidFill>
            </a:rPr>
            <a:t>مامای بخش</a:t>
          </a:r>
          <a:endParaRPr lang="en-US" sz="2700" dirty="0">
            <a:solidFill>
              <a:srgbClr val="333399"/>
            </a:solidFill>
          </a:endParaRPr>
        </a:p>
      </dgm:t>
    </dgm:pt>
    <dgm:pt modelId="{22AA34EA-8948-471F-A560-1364648B43C9}" type="parTrans" cxnId="{7C3CDD3A-AC67-41D3-9500-94FEE8EA236D}">
      <dgm:prSet/>
      <dgm:spPr/>
      <dgm:t>
        <a:bodyPr/>
        <a:lstStyle/>
        <a:p>
          <a:endParaRPr lang="en-US"/>
        </a:p>
      </dgm:t>
    </dgm:pt>
    <dgm:pt modelId="{B2D217A9-FD8D-46A5-891C-FD3DC3AA597E}" type="sibTrans" cxnId="{7C3CDD3A-AC67-41D3-9500-94FEE8EA236D}">
      <dgm:prSet/>
      <dgm:spPr/>
      <dgm:t>
        <a:bodyPr/>
        <a:lstStyle/>
        <a:p>
          <a:endParaRPr lang="en-US"/>
        </a:p>
      </dgm:t>
    </dgm:pt>
    <dgm:pt modelId="{13197DB9-93CC-4294-A53F-C1FDFAF17AA9}">
      <dgm:prSet phldrT="[Text]" custT="1"/>
      <dgm:spPr/>
      <dgm:t>
        <a:bodyPr/>
        <a:lstStyle/>
        <a:p>
          <a:pPr algn="r" rtl="1"/>
          <a:r>
            <a:rPr lang="fa-IR" sz="1600" dirty="0" smtClean="0">
              <a:cs typeface="B Titr" panose="00000700000000000000" pitchFamily="2" charset="-78"/>
            </a:rPr>
            <a:t>روپوش سفید با نوار پهن سبز رنگ روی سر آستین ، مقنعه و شلوار مشکی </a:t>
          </a:r>
          <a:endParaRPr lang="en-US" sz="1600" dirty="0">
            <a:cs typeface="B Titr" panose="00000700000000000000" pitchFamily="2" charset="-78"/>
          </a:endParaRPr>
        </a:p>
      </dgm:t>
    </dgm:pt>
    <dgm:pt modelId="{C5F75B5E-F9C1-41F8-B2C2-5B410ABAFAED}" type="parTrans" cxnId="{0D2CA769-30E7-432B-AE7B-E8B22C81ACF6}">
      <dgm:prSet/>
      <dgm:spPr/>
      <dgm:t>
        <a:bodyPr/>
        <a:lstStyle/>
        <a:p>
          <a:endParaRPr lang="en-US"/>
        </a:p>
      </dgm:t>
    </dgm:pt>
    <dgm:pt modelId="{6A626B92-6EE8-4E33-8D35-09D129BD77F7}" type="sibTrans" cxnId="{0D2CA769-30E7-432B-AE7B-E8B22C81ACF6}">
      <dgm:prSet/>
      <dgm:spPr/>
      <dgm:t>
        <a:bodyPr/>
        <a:lstStyle/>
        <a:p>
          <a:endParaRPr lang="en-US"/>
        </a:p>
      </dgm:t>
    </dgm:pt>
    <dgm:pt modelId="{533E1CC2-C34E-471C-A286-9CF31CB2038B}">
      <dgm:prSet phldrT="[Text]" custT="1"/>
      <dgm:spPr/>
      <dgm:t>
        <a:bodyPr anchor="t"/>
        <a:lstStyle/>
        <a:p>
          <a:pPr algn="r"/>
          <a:r>
            <a:rPr lang="fa-IR" sz="1500" dirty="0" smtClean="0">
              <a:cs typeface="B Titr" panose="00000700000000000000" pitchFamily="2" charset="-78"/>
            </a:rPr>
            <a:t>آقا: پیراهن و شلوار خاکستری (در محیط اداری جلیقه خاکستری تیره تر هم روی پیراهن داشته باشند)</a:t>
          </a:r>
          <a:endParaRPr lang="en-US" sz="1500" dirty="0">
            <a:cs typeface="B Titr" panose="00000700000000000000" pitchFamily="2" charset="-78"/>
          </a:endParaRPr>
        </a:p>
      </dgm:t>
    </dgm:pt>
    <dgm:pt modelId="{3FB93884-E2EE-414A-B5DB-838172FA0538}" type="parTrans" cxnId="{C4103B14-FDDE-4412-8751-CCD26BF22B51}">
      <dgm:prSet/>
      <dgm:spPr/>
      <dgm:t>
        <a:bodyPr/>
        <a:lstStyle/>
        <a:p>
          <a:pPr rtl="1"/>
          <a:endParaRPr lang="fa-IR"/>
        </a:p>
      </dgm:t>
    </dgm:pt>
    <dgm:pt modelId="{78C912D2-7A93-4A91-BE76-88FAFAD73A0F}" type="sibTrans" cxnId="{C4103B14-FDDE-4412-8751-CCD26BF22B51}">
      <dgm:prSet/>
      <dgm:spPr/>
      <dgm:t>
        <a:bodyPr/>
        <a:lstStyle/>
        <a:p>
          <a:pPr rtl="1"/>
          <a:endParaRPr lang="fa-IR"/>
        </a:p>
      </dgm:t>
    </dgm:pt>
    <dgm:pt modelId="{D7992BDE-9090-462C-8384-61AA4A93C8BD}" type="pres">
      <dgm:prSet presAssocID="{8798E5AC-8804-4376-A200-0D045AF593B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635CD8E9-FA54-420D-973D-B9A25DC4BDFB}" type="pres">
      <dgm:prSet presAssocID="{9EA23449-A279-4341-B7F6-B5CD258894DD}" presName="linNode" presStyleCnt="0"/>
      <dgm:spPr/>
    </dgm:pt>
    <dgm:pt modelId="{1135831E-D343-4CFC-BBED-A8B0161A233E}" type="pres">
      <dgm:prSet presAssocID="{9EA23449-A279-4341-B7F6-B5CD258894DD}" presName="parentText" presStyleLbl="node1" presStyleIdx="0" presStyleCnt="3" custScaleX="55552" custScaleY="38391" custLinFactX="37875" custLinFactNeighborX="100000" custLinFactNeighborY="2649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1A3E9059-FF51-4040-B03B-33B12B921940}" type="pres">
      <dgm:prSet presAssocID="{9EA23449-A279-4341-B7F6-B5CD258894DD}" presName="descendantText" presStyleLbl="alignAccFollowNode1" presStyleIdx="0" presStyleCnt="3" custScaleX="116409" custScaleY="59666" custLinFactNeighborX="-56215" custLinFactNeighborY="68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05C868-37FC-4B5E-8BE3-4E5F648867C5}" type="pres">
      <dgm:prSet presAssocID="{B4762FCB-3F7E-414E-8845-5EE7F9F90C2E}" presName="sp" presStyleCnt="0"/>
      <dgm:spPr/>
    </dgm:pt>
    <dgm:pt modelId="{3BC71C45-5736-4E0E-893F-1ADB941BA63D}" type="pres">
      <dgm:prSet presAssocID="{D7F4D094-9207-43D9-91B8-4FDE6871DE97}" presName="linNode" presStyleCnt="0"/>
      <dgm:spPr/>
    </dgm:pt>
    <dgm:pt modelId="{5F0E9F71-BFC7-4B13-AB5B-07E90D41B4EE}" type="pres">
      <dgm:prSet presAssocID="{D7F4D094-9207-43D9-91B8-4FDE6871DE97}" presName="parentText" presStyleLbl="node1" presStyleIdx="1" presStyleCnt="3" custScaleX="55999" custScaleY="40157" custLinFactX="40306" custLinFactNeighborX="100000" custLinFactNeighborY="69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687C6C-82A9-4F98-AA30-7FBF50278BC3}" type="pres">
      <dgm:prSet presAssocID="{D7F4D094-9207-43D9-91B8-4FDE6871DE97}" presName="descendantText" presStyleLbl="alignAccFollowNode1" presStyleIdx="1" presStyleCnt="3" custScaleX="116405" custScaleY="43032" custLinFactNeighborX="-59093" custLinFactNeighborY="42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370C48-3093-481D-BDA9-BBCCEE3450C2}" type="pres">
      <dgm:prSet presAssocID="{D3A85E8D-3A29-49B0-B847-3C326F57DCF0}" presName="sp" presStyleCnt="0"/>
      <dgm:spPr/>
    </dgm:pt>
    <dgm:pt modelId="{5E27BD0F-2188-4CBE-837D-D2A9D1DCC3AF}" type="pres">
      <dgm:prSet presAssocID="{8A23FD14-D871-4B33-8660-F2569F2E3146}" presName="linNode" presStyleCnt="0"/>
      <dgm:spPr/>
    </dgm:pt>
    <dgm:pt modelId="{FDE40D72-E480-4179-82A7-77C67C8C4100}" type="pres">
      <dgm:prSet presAssocID="{8A23FD14-D871-4B33-8660-F2569F2E3146}" presName="parentText" presStyleLbl="node1" presStyleIdx="2" presStyleCnt="3" custScaleX="55554" custScaleY="37139" custLinFactX="38064" custLinFactNeighborX="100000" custLinFactNeighborY="130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E8B698-C835-4D48-820D-C0FDEE4CBD00}" type="pres">
      <dgm:prSet presAssocID="{8A23FD14-D871-4B33-8660-F2569F2E3146}" presName="descendantText" presStyleLbl="alignAccFollowNode1" presStyleIdx="2" presStyleCnt="3" custScaleX="118786" custScaleY="55024" custLinFactNeighborX="-63509" custLinFactNeighborY="12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D1BA20F-C385-42B6-9A7F-DF13A6FDD203}" type="presOf" srcId="{0F410A85-018A-4D33-86B4-C20E79CEFFED}" destId="{54687C6C-82A9-4F98-AA30-7FBF50278BC3}" srcOrd="0" destOrd="0" presId="urn:microsoft.com/office/officeart/2005/8/layout/vList5"/>
    <dgm:cxn modelId="{A47B593F-B9F0-4D57-AE33-F883C51514F5}" type="presOf" srcId="{D7F4D094-9207-43D9-91B8-4FDE6871DE97}" destId="{5F0E9F71-BFC7-4B13-AB5B-07E90D41B4EE}" srcOrd="0" destOrd="0" presId="urn:microsoft.com/office/officeart/2005/8/layout/vList5"/>
    <dgm:cxn modelId="{0D2CA769-30E7-432B-AE7B-E8B22C81ACF6}" srcId="{8A23FD14-D871-4B33-8660-F2569F2E3146}" destId="{13197DB9-93CC-4294-A53F-C1FDFAF17AA9}" srcOrd="0" destOrd="0" parTransId="{C5F75B5E-F9C1-41F8-B2C2-5B410ABAFAED}" sibTransId="{6A626B92-6EE8-4E33-8D35-09D129BD77F7}"/>
    <dgm:cxn modelId="{F0CC4C49-C294-45E5-83CB-5C771EF7BD37}" type="presOf" srcId="{533E1CC2-C34E-471C-A286-9CF31CB2038B}" destId="{1A3E9059-FF51-4040-B03B-33B12B921940}" srcOrd="0" destOrd="1" presId="urn:microsoft.com/office/officeart/2005/8/layout/vList5"/>
    <dgm:cxn modelId="{8F5422D2-87EF-4517-99C0-67D2C5014C2F}" srcId="{8798E5AC-8804-4376-A200-0D045AF593B0}" destId="{9EA23449-A279-4341-B7F6-B5CD258894DD}" srcOrd="0" destOrd="0" parTransId="{D421178E-FACD-4056-8A01-C4CA78EBA59B}" sibTransId="{B4762FCB-3F7E-414E-8845-5EE7F9F90C2E}"/>
    <dgm:cxn modelId="{49753E86-27F6-4F22-A5EA-34C6DE3E17E4}" srcId="{9EA23449-A279-4341-B7F6-B5CD258894DD}" destId="{F455F93F-0AE6-436F-A85B-458876F953FA}" srcOrd="0" destOrd="0" parTransId="{DDFBD363-3993-4218-89E7-1D9D7112BDA3}" sibTransId="{35941C34-F2EE-450D-92CE-B9E9D2E532E5}"/>
    <dgm:cxn modelId="{E6DED6F3-F476-4DC4-82FA-E96F1E6EADA2}" type="presOf" srcId="{13197DB9-93CC-4294-A53F-C1FDFAF17AA9}" destId="{B7E8B698-C835-4D48-820D-C0FDEE4CBD00}" srcOrd="0" destOrd="0" presId="urn:microsoft.com/office/officeart/2005/8/layout/vList5"/>
    <dgm:cxn modelId="{7C3CDD3A-AC67-41D3-9500-94FEE8EA236D}" srcId="{8798E5AC-8804-4376-A200-0D045AF593B0}" destId="{8A23FD14-D871-4B33-8660-F2569F2E3146}" srcOrd="2" destOrd="0" parTransId="{22AA34EA-8948-471F-A560-1364648B43C9}" sibTransId="{B2D217A9-FD8D-46A5-891C-FD3DC3AA597E}"/>
    <dgm:cxn modelId="{788F8BDD-A946-4ADB-BA4A-2C6466F02F89}" srcId="{8798E5AC-8804-4376-A200-0D045AF593B0}" destId="{D7F4D094-9207-43D9-91B8-4FDE6871DE97}" srcOrd="1" destOrd="0" parTransId="{0782FB71-D99B-43B4-9CCF-60B762399301}" sibTransId="{D3A85E8D-3A29-49B0-B847-3C326F57DCF0}"/>
    <dgm:cxn modelId="{6A39A87D-0894-453D-9936-8F6D5BC4A04C}" type="presOf" srcId="{8A23FD14-D871-4B33-8660-F2569F2E3146}" destId="{FDE40D72-E480-4179-82A7-77C67C8C4100}" srcOrd="0" destOrd="0" presId="urn:microsoft.com/office/officeart/2005/8/layout/vList5"/>
    <dgm:cxn modelId="{BF5E6910-2F53-486B-A309-95F2CC84CC43}" type="presOf" srcId="{F455F93F-0AE6-436F-A85B-458876F953FA}" destId="{1A3E9059-FF51-4040-B03B-33B12B921940}" srcOrd="0" destOrd="0" presId="urn:microsoft.com/office/officeart/2005/8/layout/vList5"/>
    <dgm:cxn modelId="{B1EA72DE-13F7-497D-8B36-FFF6120A7265}" srcId="{D7F4D094-9207-43D9-91B8-4FDE6871DE97}" destId="{0F410A85-018A-4D33-86B4-C20E79CEFFED}" srcOrd="0" destOrd="0" parTransId="{56FE34E8-E328-44CD-A861-E2F11F7E49C3}" sibTransId="{614229D7-57F8-4E5C-B7A3-55223034966F}"/>
    <dgm:cxn modelId="{C4103B14-FDDE-4412-8751-CCD26BF22B51}" srcId="{9EA23449-A279-4341-B7F6-B5CD258894DD}" destId="{533E1CC2-C34E-471C-A286-9CF31CB2038B}" srcOrd="1" destOrd="0" parTransId="{3FB93884-E2EE-414A-B5DB-838172FA0538}" sibTransId="{78C912D2-7A93-4A91-BE76-88FAFAD73A0F}"/>
    <dgm:cxn modelId="{7BD8C2C7-1E99-4955-924F-D17B4637C5A0}" type="presOf" srcId="{8798E5AC-8804-4376-A200-0D045AF593B0}" destId="{D7992BDE-9090-462C-8384-61AA4A93C8BD}" srcOrd="0" destOrd="0" presId="urn:microsoft.com/office/officeart/2005/8/layout/vList5"/>
    <dgm:cxn modelId="{FC6B6E57-D380-4D27-8768-65E71ED1DAD0}" type="presOf" srcId="{9EA23449-A279-4341-B7F6-B5CD258894DD}" destId="{1135831E-D343-4CFC-BBED-A8B0161A233E}" srcOrd="0" destOrd="0" presId="urn:microsoft.com/office/officeart/2005/8/layout/vList5"/>
    <dgm:cxn modelId="{702050BA-1C95-4CC0-9A8D-613DBCEDB588}" type="presParOf" srcId="{D7992BDE-9090-462C-8384-61AA4A93C8BD}" destId="{635CD8E9-FA54-420D-973D-B9A25DC4BDFB}" srcOrd="0" destOrd="0" presId="urn:microsoft.com/office/officeart/2005/8/layout/vList5"/>
    <dgm:cxn modelId="{531795A7-E174-472E-8CF9-DD66237D840F}" type="presParOf" srcId="{635CD8E9-FA54-420D-973D-B9A25DC4BDFB}" destId="{1135831E-D343-4CFC-BBED-A8B0161A233E}" srcOrd="0" destOrd="0" presId="urn:microsoft.com/office/officeart/2005/8/layout/vList5"/>
    <dgm:cxn modelId="{3AD1ED62-6FDF-4205-92DA-0998883E1CBD}" type="presParOf" srcId="{635CD8E9-FA54-420D-973D-B9A25DC4BDFB}" destId="{1A3E9059-FF51-4040-B03B-33B12B921940}" srcOrd="1" destOrd="0" presId="urn:microsoft.com/office/officeart/2005/8/layout/vList5"/>
    <dgm:cxn modelId="{B8AD4A48-5D45-4679-9B68-07EC237BF734}" type="presParOf" srcId="{D7992BDE-9090-462C-8384-61AA4A93C8BD}" destId="{B905C868-37FC-4B5E-8BE3-4E5F648867C5}" srcOrd="1" destOrd="0" presId="urn:microsoft.com/office/officeart/2005/8/layout/vList5"/>
    <dgm:cxn modelId="{28F80CC9-3F9F-4353-BFF8-FB8BCDD48041}" type="presParOf" srcId="{D7992BDE-9090-462C-8384-61AA4A93C8BD}" destId="{3BC71C45-5736-4E0E-893F-1ADB941BA63D}" srcOrd="2" destOrd="0" presId="urn:microsoft.com/office/officeart/2005/8/layout/vList5"/>
    <dgm:cxn modelId="{357C3954-9BD2-4138-AF80-A5FBAD170427}" type="presParOf" srcId="{3BC71C45-5736-4E0E-893F-1ADB941BA63D}" destId="{5F0E9F71-BFC7-4B13-AB5B-07E90D41B4EE}" srcOrd="0" destOrd="0" presId="urn:microsoft.com/office/officeart/2005/8/layout/vList5"/>
    <dgm:cxn modelId="{16971E76-7EA2-49EF-9271-7175A8DBE949}" type="presParOf" srcId="{3BC71C45-5736-4E0E-893F-1ADB941BA63D}" destId="{54687C6C-82A9-4F98-AA30-7FBF50278BC3}" srcOrd="1" destOrd="0" presId="urn:microsoft.com/office/officeart/2005/8/layout/vList5"/>
    <dgm:cxn modelId="{128622F5-CD86-4BFB-B3EF-2CE933DBB3FE}" type="presParOf" srcId="{D7992BDE-9090-462C-8384-61AA4A93C8BD}" destId="{42370C48-3093-481D-BDA9-BBCCEE3450C2}" srcOrd="3" destOrd="0" presId="urn:microsoft.com/office/officeart/2005/8/layout/vList5"/>
    <dgm:cxn modelId="{4C523DDC-69FA-4959-B7AC-AF4D272A4CF1}" type="presParOf" srcId="{D7992BDE-9090-462C-8384-61AA4A93C8BD}" destId="{5E27BD0F-2188-4CBE-837D-D2A9D1DCC3AF}" srcOrd="4" destOrd="0" presId="urn:microsoft.com/office/officeart/2005/8/layout/vList5"/>
    <dgm:cxn modelId="{F8340656-A881-49FA-ADA2-9D5D67B5DCAA}" type="presParOf" srcId="{5E27BD0F-2188-4CBE-837D-D2A9D1DCC3AF}" destId="{FDE40D72-E480-4179-82A7-77C67C8C4100}" srcOrd="0" destOrd="0" presId="urn:microsoft.com/office/officeart/2005/8/layout/vList5"/>
    <dgm:cxn modelId="{4FC96FE7-D08A-4914-ACBF-D90DD1E2F241}" type="presParOf" srcId="{5E27BD0F-2188-4CBE-837D-D2A9D1DCC3AF}" destId="{B7E8B698-C835-4D48-820D-C0FDEE4CBD0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798E5AC-8804-4376-A200-0D045AF593B0}" type="doc">
      <dgm:prSet loTypeId="urn:microsoft.com/office/officeart/2005/8/layout/vList5" loCatId="list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9EA23449-A279-4341-B7F6-B5CD258894DD}">
      <dgm:prSet phldrT="[Text]" custT="1"/>
      <dgm:spPr/>
      <dgm:t>
        <a:bodyPr/>
        <a:lstStyle/>
        <a:p>
          <a:pPr algn="r"/>
          <a:r>
            <a:rPr lang="fa-IR" sz="2700" dirty="0" smtClean="0">
              <a:solidFill>
                <a:srgbClr val="FFFF00"/>
              </a:solidFill>
              <a:cs typeface="B Titr" panose="00000700000000000000" pitchFamily="2" charset="-78"/>
            </a:rPr>
            <a:t>بهیار</a:t>
          </a:r>
          <a:r>
            <a:rPr lang="fa-IR" sz="2700" dirty="0" smtClean="0"/>
            <a:t>	</a:t>
          </a:r>
          <a:endParaRPr lang="en-US" sz="2700" dirty="0" smtClean="0"/>
        </a:p>
      </dgm:t>
    </dgm:pt>
    <dgm:pt modelId="{D421178E-FACD-4056-8A01-C4CA78EBA59B}" type="parTrans" cxnId="{8F5422D2-87EF-4517-99C0-67D2C5014C2F}">
      <dgm:prSet/>
      <dgm:spPr/>
      <dgm:t>
        <a:bodyPr/>
        <a:lstStyle/>
        <a:p>
          <a:endParaRPr lang="en-US"/>
        </a:p>
      </dgm:t>
    </dgm:pt>
    <dgm:pt modelId="{B4762FCB-3F7E-414E-8845-5EE7F9F90C2E}" type="sibTrans" cxnId="{8F5422D2-87EF-4517-99C0-67D2C5014C2F}">
      <dgm:prSet/>
      <dgm:spPr/>
      <dgm:t>
        <a:bodyPr/>
        <a:lstStyle/>
        <a:p>
          <a:endParaRPr lang="en-US"/>
        </a:p>
      </dgm:t>
    </dgm:pt>
    <dgm:pt modelId="{F455F93F-0AE6-436F-A85B-458876F953FA}">
      <dgm:prSet phldrT="[Text]" custT="1"/>
      <dgm:spPr/>
      <dgm:t>
        <a:bodyPr anchor="ctr"/>
        <a:lstStyle/>
        <a:p>
          <a:pPr algn="ctr"/>
          <a:r>
            <a:rPr lang="fa-IR" sz="1500" dirty="0" smtClean="0">
              <a:cs typeface="B Titr" panose="00000700000000000000" pitchFamily="2" charset="-78"/>
            </a:rPr>
            <a:t>کل لباسها سفید</a:t>
          </a:r>
          <a:endParaRPr lang="en-US" sz="1500" dirty="0">
            <a:cs typeface="B Titr" panose="00000700000000000000" pitchFamily="2" charset="-78"/>
          </a:endParaRPr>
        </a:p>
      </dgm:t>
    </dgm:pt>
    <dgm:pt modelId="{DDFBD363-3993-4218-89E7-1D9D7112BDA3}" type="parTrans" cxnId="{49753E86-27F6-4F22-A5EA-34C6DE3E17E4}">
      <dgm:prSet/>
      <dgm:spPr/>
      <dgm:t>
        <a:bodyPr/>
        <a:lstStyle/>
        <a:p>
          <a:endParaRPr lang="en-US"/>
        </a:p>
      </dgm:t>
    </dgm:pt>
    <dgm:pt modelId="{35941C34-F2EE-450D-92CE-B9E9D2E532E5}" type="sibTrans" cxnId="{49753E86-27F6-4F22-A5EA-34C6DE3E17E4}">
      <dgm:prSet/>
      <dgm:spPr/>
      <dgm:t>
        <a:bodyPr/>
        <a:lstStyle/>
        <a:p>
          <a:endParaRPr lang="en-US"/>
        </a:p>
      </dgm:t>
    </dgm:pt>
    <dgm:pt modelId="{D7F4D094-9207-43D9-91B8-4FDE6871DE97}">
      <dgm:prSet phldrT="[Text]" custT="1"/>
      <dgm:spPr/>
      <dgm:t>
        <a:bodyPr/>
        <a:lstStyle/>
        <a:p>
          <a:r>
            <a:rPr lang="fa-IR" sz="1800" dirty="0" smtClean="0">
              <a:solidFill>
                <a:srgbClr val="0000FF"/>
              </a:solidFill>
              <a:cs typeface="B Titr" panose="00000700000000000000" pitchFamily="2" charset="-78"/>
            </a:rPr>
            <a:t>آزمایشگاه ، رادیولوژی، سی تی اسکن، ام آر آی</a:t>
          </a:r>
          <a:endParaRPr lang="en-US" sz="1800" dirty="0">
            <a:solidFill>
              <a:srgbClr val="0000FF"/>
            </a:solidFill>
            <a:cs typeface="B Titr" panose="00000700000000000000" pitchFamily="2" charset="-78"/>
          </a:endParaRPr>
        </a:p>
      </dgm:t>
    </dgm:pt>
    <dgm:pt modelId="{0782FB71-D99B-43B4-9CCF-60B762399301}" type="parTrans" cxnId="{788F8BDD-A946-4ADB-BA4A-2C6466F02F89}">
      <dgm:prSet/>
      <dgm:spPr/>
      <dgm:t>
        <a:bodyPr/>
        <a:lstStyle/>
        <a:p>
          <a:endParaRPr lang="en-US"/>
        </a:p>
      </dgm:t>
    </dgm:pt>
    <dgm:pt modelId="{D3A85E8D-3A29-49B0-B847-3C326F57DCF0}" type="sibTrans" cxnId="{788F8BDD-A946-4ADB-BA4A-2C6466F02F89}">
      <dgm:prSet/>
      <dgm:spPr/>
      <dgm:t>
        <a:bodyPr/>
        <a:lstStyle/>
        <a:p>
          <a:endParaRPr lang="en-US"/>
        </a:p>
      </dgm:t>
    </dgm:pt>
    <dgm:pt modelId="{0F410A85-018A-4D33-86B4-C20E79CEFFED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r"/>
          <a:r>
            <a:rPr lang="fa-IR" sz="1600" dirty="0" smtClean="0">
              <a:cs typeface="B Titr" panose="00000700000000000000" pitchFamily="2" charset="-78"/>
            </a:rPr>
            <a:t>      </a:t>
          </a:r>
          <a:r>
            <a:rPr lang="fa-IR" sz="1400" dirty="0" smtClean="0">
              <a:cs typeface="B Titr" panose="00000700000000000000" pitchFamily="2" charset="-78"/>
            </a:rPr>
            <a:t>خانم :مقنعه مشکی، روپوش سفید ، شلوار مشکی</a:t>
          </a:r>
          <a:endParaRPr lang="en-US" sz="1400" dirty="0">
            <a:cs typeface="B Titr" panose="00000700000000000000" pitchFamily="2" charset="-78"/>
          </a:endParaRPr>
        </a:p>
      </dgm:t>
    </dgm:pt>
    <dgm:pt modelId="{56FE34E8-E328-44CD-A861-E2F11F7E49C3}" type="parTrans" cxnId="{B1EA72DE-13F7-497D-8B36-FFF6120A7265}">
      <dgm:prSet/>
      <dgm:spPr/>
      <dgm:t>
        <a:bodyPr/>
        <a:lstStyle/>
        <a:p>
          <a:endParaRPr lang="en-US"/>
        </a:p>
      </dgm:t>
    </dgm:pt>
    <dgm:pt modelId="{614229D7-57F8-4E5C-B7A3-55223034966F}" type="sibTrans" cxnId="{B1EA72DE-13F7-497D-8B36-FFF6120A7265}">
      <dgm:prSet/>
      <dgm:spPr/>
      <dgm:t>
        <a:bodyPr/>
        <a:lstStyle/>
        <a:p>
          <a:endParaRPr lang="en-US"/>
        </a:p>
      </dgm:t>
    </dgm:pt>
    <dgm:pt modelId="{8A23FD14-D871-4B33-8660-F2569F2E3146}">
      <dgm:prSet phldrT="[Text]" custT="1"/>
      <dgm:spPr/>
      <dgm:t>
        <a:bodyPr/>
        <a:lstStyle/>
        <a:p>
          <a:r>
            <a:rPr lang="fa-IR" sz="2400" dirty="0" smtClean="0">
              <a:solidFill>
                <a:srgbClr val="333399"/>
              </a:solidFill>
              <a:cs typeface="B Titr" panose="00000700000000000000" pitchFamily="2" charset="-78"/>
            </a:rPr>
            <a:t>راننده</a:t>
          </a:r>
          <a:endParaRPr lang="en-US" sz="2400" dirty="0">
            <a:solidFill>
              <a:srgbClr val="333399"/>
            </a:solidFill>
            <a:cs typeface="B Titr" panose="00000700000000000000" pitchFamily="2" charset="-78"/>
          </a:endParaRPr>
        </a:p>
      </dgm:t>
    </dgm:pt>
    <dgm:pt modelId="{22AA34EA-8948-471F-A560-1364648B43C9}" type="parTrans" cxnId="{7C3CDD3A-AC67-41D3-9500-94FEE8EA236D}">
      <dgm:prSet/>
      <dgm:spPr/>
      <dgm:t>
        <a:bodyPr/>
        <a:lstStyle/>
        <a:p>
          <a:endParaRPr lang="en-US"/>
        </a:p>
      </dgm:t>
    </dgm:pt>
    <dgm:pt modelId="{B2D217A9-FD8D-46A5-891C-FD3DC3AA597E}" type="sibTrans" cxnId="{7C3CDD3A-AC67-41D3-9500-94FEE8EA236D}">
      <dgm:prSet/>
      <dgm:spPr/>
      <dgm:t>
        <a:bodyPr/>
        <a:lstStyle/>
        <a:p>
          <a:endParaRPr lang="en-US"/>
        </a:p>
      </dgm:t>
    </dgm:pt>
    <dgm:pt modelId="{13197DB9-93CC-4294-A53F-C1FDFAF17AA9}">
      <dgm:prSet phldrT="[Text]" custT="1"/>
      <dgm:spPr/>
      <dgm:t>
        <a:bodyPr/>
        <a:lstStyle/>
        <a:p>
          <a:pPr algn="r" rtl="1"/>
          <a:r>
            <a:rPr lang="fa-IR" sz="1600" dirty="0" smtClean="0">
              <a:cs typeface="B Titr" panose="00000700000000000000" pitchFamily="2" charset="-78"/>
            </a:rPr>
            <a:t>کت و شلوار خاکستری تیره ، پیراهن خاکستری روشن</a:t>
          </a:r>
          <a:endParaRPr lang="en-US" sz="1600" dirty="0">
            <a:cs typeface="B Titr" panose="00000700000000000000" pitchFamily="2" charset="-78"/>
          </a:endParaRPr>
        </a:p>
      </dgm:t>
    </dgm:pt>
    <dgm:pt modelId="{C5F75B5E-F9C1-41F8-B2C2-5B410ABAFAED}" type="parTrans" cxnId="{0D2CA769-30E7-432B-AE7B-E8B22C81ACF6}">
      <dgm:prSet/>
      <dgm:spPr/>
      <dgm:t>
        <a:bodyPr/>
        <a:lstStyle/>
        <a:p>
          <a:endParaRPr lang="en-US"/>
        </a:p>
      </dgm:t>
    </dgm:pt>
    <dgm:pt modelId="{6A626B92-6EE8-4E33-8D35-09D129BD77F7}" type="sibTrans" cxnId="{0D2CA769-30E7-432B-AE7B-E8B22C81ACF6}">
      <dgm:prSet/>
      <dgm:spPr/>
      <dgm:t>
        <a:bodyPr/>
        <a:lstStyle/>
        <a:p>
          <a:endParaRPr lang="en-US"/>
        </a:p>
      </dgm:t>
    </dgm:pt>
    <dgm:pt modelId="{EC428511-4653-4A57-BC58-281DA00276B0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r"/>
          <a:r>
            <a:rPr lang="fa-IR" sz="1400" dirty="0" smtClean="0">
              <a:cs typeface="B Titr" panose="00000700000000000000" pitchFamily="2" charset="-78"/>
            </a:rPr>
            <a:t>       آقا: روپوش سفید ، شلوار مشکی</a:t>
          </a:r>
          <a:endParaRPr lang="en-US" sz="1400" dirty="0">
            <a:cs typeface="B Titr" panose="00000700000000000000" pitchFamily="2" charset="-78"/>
          </a:endParaRPr>
        </a:p>
      </dgm:t>
    </dgm:pt>
    <dgm:pt modelId="{188CDC1C-CA69-40A7-8821-DE3DE44B1ADF}" type="parTrans" cxnId="{AA31EBC2-C8CE-4108-9C52-19016282C130}">
      <dgm:prSet/>
      <dgm:spPr/>
      <dgm:t>
        <a:bodyPr/>
        <a:lstStyle/>
        <a:p>
          <a:pPr rtl="1"/>
          <a:endParaRPr lang="fa-IR"/>
        </a:p>
      </dgm:t>
    </dgm:pt>
    <dgm:pt modelId="{AFE39C31-C161-47A6-9637-646B3FC9358E}" type="sibTrans" cxnId="{AA31EBC2-C8CE-4108-9C52-19016282C130}">
      <dgm:prSet/>
      <dgm:spPr/>
      <dgm:t>
        <a:bodyPr/>
        <a:lstStyle/>
        <a:p>
          <a:pPr rtl="1"/>
          <a:endParaRPr lang="fa-IR"/>
        </a:p>
      </dgm:t>
    </dgm:pt>
    <dgm:pt modelId="{D7992BDE-9090-462C-8384-61AA4A93C8BD}" type="pres">
      <dgm:prSet presAssocID="{8798E5AC-8804-4376-A200-0D045AF593B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635CD8E9-FA54-420D-973D-B9A25DC4BDFB}" type="pres">
      <dgm:prSet presAssocID="{9EA23449-A279-4341-B7F6-B5CD258894DD}" presName="linNode" presStyleCnt="0"/>
      <dgm:spPr/>
    </dgm:pt>
    <dgm:pt modelId="{1135831E-D343-4CFC-BBED-A8B0161A233E}" type="pres">
      <dgm:prSet presAssocID="{9EA23449-A279-4341-B7F6-B5CD258894DD}" presName="parentText" presStyleLbl="node1" presStyleIdx="0" presStyleCnt="3" custScaleX="59530" custScaleY="14393" custLinFactX="33409" custLinFactNeighborX="100000" custLinFactNeighborY="2671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1A3E9059-FF51-4040-B03B-33B12B921940}" type="pres">
      <dgm:prSet presAssocID="{9EA23449-A279-4341-B7F6-B5CD258894DD}" presName="descendantText" presStyleLbl="alignAccFollowNode1" presStyleIdx="0" presStyleCnt="3" custScaleX="102744" custScaleY="18394" custLinFactNeighborX="-67389" custLinFactNeighborY="19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05C868-37FC-4B5E-8BE3-4E5F648867C5}" type="pres">
      <dgm:prSet presAssocID="{B4762FCB-3F7E-414E-8845-5EE7F9F90C2E}" presName="sp" presStyleCnt="0"/>
      <dgm:spPr/>
    </dgm:pt>
    <dgm:pt modelId="{3BC71C45-5736-4E0E-893F-1ADB941BA63D}" type="pres">
      <dgm:prSet presAssocID="{D7F4D094-9207-43D9-91B8-4FDE6871DE97}" presName="linNode" presStyleCnt="0"/>
      <dgm:spPr/>
    </dgm:pt>
    <dgm:pt modelId="{5F0E9F71-BFC7-4B13-AB5B-07E90D41B4EE}" type="pres">
      <dgm:prSet presAssocID="{D7F4D094-9207-43D9-91B8-4FDE6871DE97}" presName="parentText" presStyleLbl="node1" presStyleIdx="1" presStyleCnt="3" custScaleX="75258" custScaleY="28217" custLinFactX="23388" custLinFactNeighborX="100000" custLinFactNeighborY="256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687C6C-82A9-4F98-AA30-7FBF50278BC3}" type="pres">
      <dgm:prSet presAssocID="{D7F4D094-9207-43D9-91B8-4FDE6871DE97}" presName="descendantText" presStyleLbl="alignAccFollowNode1" presStyleIdx="1" presStyleCnt="3" custScaleX="105076" custScaleY="19417" custLinFactNeighborX="-83117" custLinFactNeighborY="18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370C48-3093-481D-BDA9-BBCCEE3450C2}" type="pres">
      <dgm:prSet presAssocID="{D3A85E8D-3A29-49B0-B847-3C326F57DCF0}" presName="sp" presStyleCnt="0"/>
      <dgm:spPr/>
    </dgm:pt>
    <dgm:pt modelId="{5E27BD0F-2188-4CBE-837D-D2A9D1DCC3AF}" type="pres">
      <dgm:prSet presAssocID="{8A23FD14-D871-4B33-8660-F2569F2E3146}" presName="linNode" presStyleCnt="0"/>
      <dgm:spPr/>
    </dgm:pt>
    <dgm:pt modelId="{FDE40D72-E480-4179-82A7-77C67C8C4100}" type="pres">
      <dgm:prSet presAssocID="{8A23FD14-D871-4B33-8660-F2569F2E3146}" presName="parentText" presStyleLbl="node1" presStyleIdx="2" presStyleCnt="3" custScaleX="55554" custScaleY="15756" custLinFactX="38319" custLinFactNeighborX="100000" custLinFactNeighborY="676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E8B698-C835-4D48-820D-C0FDEE4CBD00}" type="pres">
      <dgm:prSet presAssocID="{8A23FD14-D871-4B33-8660-F2569F2E3146}" presName="descendantText" presStyleLbl="alignAccFollowNode1" presStyleIdx="2" presStyleCnt="3" custScaleX="107848" custScaleY="20538" custLinFactNeighborX="-65495" custLinFactNeighborY="88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6A52D73-3599-486F-A30B-8620FCB378E0}" type="presOf" srcId="{F455F93F-0AE6-436F-A85B-458876F953FA}" destId="{1A3E9059-FF51-4040-B03B-33B12B921940}" srcOrd="0" destOrd="0" presId="urn:microsoft.com/office/officeart/2005/8/layout/vList5"/>
    <dgm:cxn modelId="{BFE01EB4-C82E-4AD5-8DF2-093DBA810BB3}" type="presOf" srcId="{9EA23449-A279-4341-B7F6-B5CD258894DD}" destId="{1135831E-D343-4CFC-BBED-A8B0161A233E}" srcOrd="0" destOrd="0" presId="urn:microsoft.com/office/officeart/2005/8/layout/vList5"/>
    <dgm:cxn modelId="{5FBEE6D2-D71D-461C-B5D5-F5EF3CCFA934}" type="presOf" srcId="{EC428511-4653-4A57-BC58-281DA00276B0}" destId="{54687C6C-82A9-4F98-AA30-7FBF50278BC3}" srcOrd="0" destOrd="1" presId="urn:microsoft.com/office/officeart/2005/8/layout/vList5"/>
    <dgm:cxn modelId="{0D2CA769-30E7-432B-AE7B-E8B22C81ACF6}" srcId="{8A23FD14-D871-4B33-8660-F2569F2E3146}" destId="{13197DB9-93CC-4294-A53F-C1FDFAF17AA9}" srcOrd="0" destOrd="0" parTransId="{C5F75B5E-F9C1-41F8-B2C2-5B410ABAFAED}" sibTransId="{6A626B92-6EE8-4E33-8D35-09D129BD77F7}"/>
    <dgm:cxn modelId="{8F5422D2-87EF-4517-99C0-67D2C5014C2F}" srcId="{8798E5AC-8804-4376-A200-0D045AF593B0}" destId="{9EA23449-A279-4341-B7F6-B5CD258894DD}" srcOrd="0" destOrd="0" parTransId="{D421178E-FACD-4056-8A01-C4CA78EBA59B}" sibTransId="{B4762FCB-3F7E-414E-8845-5EE7F9F90C2E}"/>
    <dgm:cxn modelId="{AA31EBC2-C8CE-4108-9C52-19016282C130}" srcId="{D7F4D094-9207-43D9-91B8-4FDE6871DE97}" destId="{EC428511-4653-4A57-BC58-281DA00276B0}" srcOrd="1" destOrd="0" parTransId="{188CDC1C-CA69-40A7-8821-DE3DE44B1ADF}" sibTransId="{AFE39C31-C161-47A6-9637-646B3FC9358E}"/>
    <dgm:cxn modelId="{559346FF-BC97-4D3C-962B-2037071AAB40}" type="presOf" srcId="{D7F4D094-9207-43D9-91B8-4FDE6871DE97}" destId="{5F0E9F71-BFC7-4B13-AB5B-07E90D41B4EE}" srcOrd="0" destOrd="0" presId="urn:microsoft.com/office/officeart/2005/8/layout/vList5"/>
    <dgm:cxn modelId="{12837DC2-4289-45C7-B61E-773F70BD1A54}" type="presOf" srcId="{8A23FD14-D871-4B33-8660-F2569F2E3146}" destId="{FDE40D72-E480-4179-82A7-77C67C8C4100}" srcOrd="0" destOrd="0" presId="urn:microsoft.com/office/officeart/2005/8/layout/vList5"/>
    <dgm:cxn modelId="{8386905C-ABDE-4A81-8D94-4C24F85F57E8}" type="presOf" srcId="{13197DB9-93CC-4294-A53F-C1FDFAF17AA9}" destId="{B7E8B698-C835-4D48-820D-C0FDEE4CBD00}" srcOrd="0" destOrd="0" presId="urn:microsoft.com/office/officeart/2005/8/layout/vList5"/>
    <dgm:cxn modelId="{49753E86-27F6-4F22-A5EA-34C6DE3E17E4}" srcId="{9EA23449-A279-4341-B7F6-B5CD258894DD}" destId="{F455F93F-0AE6-436F-A85B-458876F953FA}" srcOrd="0" destOrd="0" parTransId="{DDFBD363-3993-4218-89E7-1D9D7112BDA3}" sibTransId="{35941C34-F2EE-450D-92CE-B9E9D2E532E5}"/>
    <dgm:cxn modelId="{7C3CDD3A-AC67-41D3-9500-94FEE8EA236D}" srcId="{8798E5AC-8804-4376-A200-0D045AF593B0}" destId="{8A23FD14-D871-4B33-8660-F2569F2E3146}" srcOrd="2" destOrd="0" parTransId="{22AA34EA-8948-471F-A560-1364648B43C9}" sibTransId="{B2D217A9-FD8D-46A5-891C-FD3DC3AA597E}"/>
    <dgm:cxn modelId="{788F8BDD-A946-4ADB-BA4A-2C6466F02F89}" srcId="{8798E5AC-8804-4376-A200-0D045AF593B0}" destId="{D7F4D094-9207-43D9-91B8-4FDE6871DE97}" srcOrd="1" destOrd="0" parTransId="{0782FB71-D99B-43B4-9CCF-60B762399301}" sibTransId="{D3A85E8D-3A29-49B0-B847-3C326F57DCF0}"/>
    <dgm:cxn modelId="{B1EA72DE-13F7-497D-8B36-FFF6120A7265}" srcId="{D7F4D094-9207-43D9-91B8-4FDE6871DE97}" destId="{0F410A85-018A-4D33-86B4-C20E79CEFFED}" srcOrd="0" destOrd="0" parTransId="{56FE34E8-E328-44CD-A861-E2F11F7E49C3}" sibTransId="{614229D7-57F8-4E5C-B7A3-55223034966F}"/>
    <dgm:cxn modelId="{C03515C9-8224-4E60-9D73-7BF1C2FA888B}" type="presOf" srcId="{8798E5AC-8804-4376-A200-0D045AF593B0}" destId="{D7992BDE-9090-462C-8384-61AA4A93C8BD}" srcOrd="0" destOrd="0" presId="urn:microsoft.com/office/officeart/2005/8/layout/vList5"/>
    <dgm:cxn modelId="{4A388198-83AD-4474-8B8A-148192EAC702}" type="presOf" srcId="{0F410A85-018A-4D33-86B4-C20E79CEFFED}" destId="{54687C6C-82A9-4F98-AA30-7FBF50278BC3}" srcOrd="0" destOrd="0" presId="urn:microsoft.com/office/officeart/2005/8/layout/vList5"/>
    <dgm:cxn modelId="{1C4DB758-9DB5-4D07-8AD1-7493DED43D16}" type="presParOf" srcId="{D7992BDE-9090-462C-8384-61AA4A93C8BD}" destId="{635CD8E9-FA54-420D-973D-B9A25DC4BDFB}" srcOrd="0" destOrd="0" presId="urn:microsoft.com/office/officeart/2005/8/layout/vList5"/>
    <dgm:cxn modelId="{C53AB459-8D09-4F7E-8BC1-22BF4B31C113}" type="presParOf" srcId="{635CD8E9-FA54-420D-973D-B9A25DC4BDFB}" destId="{1135831E-D343-4CFC-BBED-A8B0161A233E}" srcOrd="0" destOrd="0" presId="urn:microsoft.com/office/officeart/2005/8/layout/vList5"/>
    <dgm:cxn modelId="{93192B1F-590C-4F42-BF28-63A81E4797FD}" type="presParOf" srcId="{635CD8E9-FA54-420D-973D-B9A25DC4BDFB}" destId="{1A3E9059-FF51-4040-B03B-33B12B921940}" srcOrd="1" destOrd="0" presId="urn:microsoft.com/office/officeart/2005/8/layout/vList5"/>
    <dgm:cxn modelId="{D24A4314-F0B3-44E3-9459-4105422DD0FE}" type="presParOf" srcId="{D7992BDE-9090-462C-8384-61AA4A93C8BD}" destId="{B905C868-37FC-4B5E-8BE3-4E5F648867C5}" srcOrd="1" destOrd="0" presId="urn:microsoft.com/office/officeart/2005/8/layout/vList5"/>
    <dgm:cxn modelId="{B6C2BCD7-4A3F-49BF-9873-1A6E09A68F4C}" type="presParOf" srcId="{D7992BDE-9090-462C-8384-61AA4A93C8BD}" destId="{3BC71C45-5736-4E0E-893F-1ADB941BA63D}" srcOrd="2" destOrd="0" presId="urn:microsoft.com/office/officeart/2005/8/layout/vList5"/>
    <dgm:cxn modelId="{B090587A-ADB0-41A9-B7F3-F405678DE932}" type="presParOf" srcId="{3BC71C45-5736-4E0E-893F-1ADB941BA63D}" destId="{5F0E9F71-BFC7-4B13-AB5B-07E90D41B4EE}" srcOrd="0" destOrd="0" presId="urn:microsoft.com/office/officeart/2005/8/layout/vList5"/>
    <dgm:cxn modelId="{8C92EE2F-A4A8-428A-ACBC-5D589793F0C3}" type="presParOf" srcId="{3BC71C45-5736-4E0E-893F-1ADB941BA63D}" destId="{54687C6C-82A9-4F98-AA30-7FBF50278BC3}" srcOrd="1" destOrd="0" presId="urn:microsoft.com/office/officeart/2005/8/layout/vList5"/>
    <dgm:cxn modelId="{90382BB8-6354-45F6-9273-022BFB94E772}" type="presParOf" srcId="{D7992BDE-9090-462C-8384-61AA4A93C8BD}" destId="{42370C48-3093-481D-BDA9-BBCCEE3450C2}" srcOrd="3" destOrd="0" presId="urn:microsoft.com/office/officeart/2005/8/layout/vList5"/>
    <dgm:cxn modelId="{16B14DAE-4E5E-446E-A7C7-FF0984E13D5C}" type="presParOf" srcId="{D7992BDE-9090-462C-8384-61AA4A93C8BD}" destId="{5E27BD0F-2188-4CBE-837D-D2A9D1DCC3AF}" srcOrd="4" destOrd="0" presId="urn:microsoft.com/office/officeart/2005/8/layout/vList5"/>
    <dgm:cxn modelId="{C1EDAC8F-6FA9-45E2-A185-BB630257B379}" type="presParOf" srcId="{5E27BD0F-2188-4CBE-837D-D2A9D1DCC3AF}" destId="{FDE40D72-E480-4179-82A7-77C67C8C4100}" srcOrd="0" destOrd="0" presId="urn:microsoft.com/office/officeart/2005/8/layout/vList5"/>
    <dgm:cxn modelId="{8C57AA32-F133-4B02-8E26-B9E120D0D2F1}" type="presParOf" srcId="{5E27BD0F-2188-4CBE-837D-D2A9D1DCC3AF}" destId="{B7E8B698-C835-4D48-820D-C0FDEE4CBD0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798E5AC-8804-4376-A200-0D045AF593B0}" type="doc">
      <dgm:prSet loTypeId="urn:microsoft.com/office/officeart/2005/8/layout/vList5" loCatId="list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9EA23449-A279-4341-B7F6-B5CD258894DD}">
      <dgm:prSet phldrT="[Text]" custT="1"/>
      <dgm:spPr/>
      <dgm:t>
        <a:bodyPr/>
        <a:lstStyle/>
        <a:p>
          <a:pPr algn="r"/>
          <a:r>
            <a:rPr lang="fa-IR" sz="2700" dirty="0" smtClean="0">
              <a:solidFill>
                <a:srgbClr val="FFFF00"/>
              </a:solidFill>
              <a:cs typeface="B Titr" panose="00000700000000000000" pitchFamily="2" charset="-78"/>
            </a:rPr>
            <a:t>منشی</a:t>
          </a:r>
          <a:r>
            <a:rPr lang="fa-IR" sz="2700" dirty="0" smtClean="0"/>
            <a:t>	</a:t>
          </a:r>
          <a:endParaRPr lang="en-US" sz="2700" dirty="0" smtClean="0"/>
        </a:p>
      </dgm:t>
    </dgm:pt>
    <dgm:pt modelId="{D421178E-FACD-4056-8A01-C4CA78EBA59B}" type="parTrans" cxnId="{8F5422D2-87EF-4517-99C0-67D2C5014C2F}">
      <dgm:prSet/>
      <dgm:spPr/>
      <dgm:t>
        <a:bodyPr/>
        <a:lstStyle/>
        <a:p>
          <a:endParaRPr lang="en-US"/>
        </a:p>
      </dgm:t>
    </dgm:pt>
    <dgm:pt modelId="{B4762FCB-3F7E-414E-8845-5EE7F9F90C2E}" type="sibTrans" cxnId="{8F5422D2-87EF-4517-99C0-67D2C5014C2F}">
      <dgm:prSet/>
      <dgm:spPr/>
      <dgm:t>
        <a:bodyPr/>
        <a:lstStyle/>
        <a:p>
          <a:endParaRPr lang="en-US"/>
        </a:p>
      </dgm:t>
    </dgm:pt>
    <dgm:pt modelId="{F455F93F-0AE6-436F-A85B-458876F953FA}">
      <dgm:prSet phldrT="[Text]" custT="1"/>
      <dgm:spPr/>
      <dgm:t>
        <a:bodyPr anchor="ctr"/>
        <a:lstStyle/>
        <a:p>
          <a:pPr algn="ctr"/>
          <a:r>
            <a:rPr lang="fa-IR" sz="1500" dirty="0" smtClean="0">
              <a:cs typeface="B Titr" panose="00000700000000000000" pitchFamily="2" charset="-78"/>
            </a:rPr>
            <a:t>خانم : مانتو شلوار مقنعه قهوه ای</a:t>
          </a:r>
          <a:endParaRPr lang="en-US" sz="1500" dirty="0">
            <a:cs typeface="B Titr" panose="00000700000000000000" pitchFamily="2" charset="-78"/>
          </a:endParaRPr>
        </a:p>
      </dgm:t>
    </dgm:pt>
    <dgm:pt modelId="{DDFBD363-3993-4218-89E7-1D9D7112BDA3}" type="parTrans" cxnId="{49753E86-27F6-4F22-A5EA-34C6DE3E17E4}">
      <dgm:prSet/>
      <dgm:spPr/>
      <dgm:t>
        <a:bodyPr/>
        <a:lstStyle/>
        <a:p>
          <a:endParaRPr lang="en-US"/>
        </a:p>
      </dgm:t>
    </dgm:pt>
    <dgm:pt modelId="{35941C34-F2EE-450D-92CE-B9E9D2E532E5}" type="sibTrans" cxnId="{49753E86-27F6-4F22-A5EA-34C6DE3E17E4}">
      <dgm:prSet/>
      <dgm:spPr/>
      <dgm:t>
        <a:bodyPr/>
        <a:lstStyle/>
        <a:p>
          <a:endParaRPr lang="en-US"/>
        </a:p>
      </dgm:t>
    </dgm:pt>
    <dgm:pt modelId="{D7F4D094-9207-43D9-91B8-4FDE6871DE97}">
      <dgm:prSet phldrT="[Text]" custT="1"/>
      <dgm:spPr/>
      <dgm:t>
        <a:bodyPr/>
        <a:lstStyle/>
        <a:p>
          <a:r>
            <a:rPr lang="fa-IR" sz="2000" dirty="0" smtClean="0">
              <a:solidFill>
                <a:srgbClr val="0000FF"/>
              </a:solidFill>
              <a:cs typeface="B Titr" panose="00000700000000000000" pitchFamily="2" charset="-78"/>
            </a:rPr>
            <a:t>بخش پیوند مغز استخوان</a:t>
          </a:r>
          <a:endParaRPr lang="en-US" sz="2000" dirty="0">
            <a:solidFill>
              <a:srgbClr val="0000FF"/>
            </a:solidFill>
            <a:cs typeface="B Titr" panose="00000700000000000000" pitchFamily="2" charset="-78"/>
          </a:endParaRPr>
        </a:p>
      </dgm:t>
    </dgm:pt>
    <dgm:pt modelId="{0782FB71-D99B-43B4-9CCF-60B762399301}" type="parTrans" cxnId="{788F8BDD-A946-4ADB-BA4A-2C6466F02F89}">
      <dgm:prSet/>
      <dgm:spPr/>
      <dgm:t>
        <a:bodyPr/>
        <a:lstStyle/>
        <a:p>
          <a:endParaRPr lang="en-US"/>
        </a:p>
      </dgm:t>
    </dgm:pt>
    <dgm:pt modelId="{D3A85E8D-3A29-49B0-B847-3C326F57DCF0}" type="sibTrans" cxnId="{788F8BDD-A946-4ADB-BA4A-2C6466F02F89}">
      <dgm:prSet/>
      <dgm:spPr/>
      <dgm:t>
        <a:bodyPr/>
        <a:lstStyle/>
        <a:p>
          <a:endParaRPr lang="en-US"/>
        </a:p>
      </dgm:t>
    </dgm:pt>
    <dgm:pt modelId="{0F410A85-018A-4D33-86B4-C20E79CEFFED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fa-IR" sz="1600" dirty="0" smtClean="0">
              <a:cs typeface="B Titr" panose="00000700000000000000" pitchFamily="2" charset="-78"/>
            </a:rPr>
            <a:t>      </a:t>
          </a:r>
          <a:r>
            <a:rPr lang="fa-IR" sz="1400" dirty="0" smtClean="0">
              <a:cs typeface="B Titr" panose="00000700000000000000" pitchFamily="2" charset="-78"/>
            </a:rPr>
            <a:t>خانم :مانتو ، شلوار ، مقنعه تماما یاسی رنگ</a:t>
          </a:r>
          <a:endParaRPr lang="en-US" sz="1400" dirty="0">
            <a:cs typeface="B Titr" panose="00000700000000000000" pitchFamily="2" charset="-78"/>
          </a:endParaRPr>
        </a:p>
      </dgm:t>
    </dgm:pt>
    <dgm:pt modelId="{56FE34E8-E328-44CD-A861-E2F11F7E49C3}" type="parTrans" cxnId="{B1EA72DE-13F7-497D-8B36-FFF6120A7265}">
      <dgm:prSet/>
      <dgm:spPr/>
      <dgm:t>
        <a:bodyPr/>
        <a:lstStyle/>
        <a:p>
          <a:endParaRPr lang="en-US"/>
        </a:p>
      </dgm:t>
    </dgm:pt>
    <dgm:pt modelId="{614229D7-57F8-4E5C-B7A3-55223034966F}" type="sibTrans" cxnId="{B1EA72DE-13F7-497D-8B36-FFF6120A7265}">
      <dgm:prSet/>
      <dgm:spPr/>
      <dgm:t>
        <a:bodyPr/>
        <a:lstStyle/>
        <a:p>
          <a:endParaRPr lang="en-US"/>
        </a:p>
      </dgm:t>
    </dgm:pt>
    <dgm:pt modelId="{8A23FD14-D871-4B33-8660-F2569F2E3146}">
      <dgm:prSet phldrT="[Text]" custT="1"/>
      <dgm:spPr/>
      <dgm:t>
        <a:bodyPr/>
        <a:lstStyle/>
        <a:p>
          <a:r>
            <a:rPr lang="fa-IR" sz="2000" dirty="0" smtClean="0">
              <a:solidFill>
                <a:srgbClr val="333399"/>
              </a:solidFill>
              <a:cs typeface="B Titr" panose="00000700000000000000" pitchFamily="2" charset="-78"/>
            </a:rPr>
            <a:t>فضای سبز</a:t>
          </a:r>
          <a:endParaRPr lang="en-US" sz="2000" dirty="0">
            <a:solidFill>
              <a:srgbClr val="333399"/>
            </a:solidFill>
            <a:cs typeface="B Titr" panose="00000700000000000000" pitchFamily="2" charset="-78"/>
          </a:endParaRPr>
        </a:p>
      </dgm:t>
    </dgm:pt>
    <dgm:pt modelId="{22AA34EA-8948-471F-A560-1364648B43C9}" type="parTrans" cxnId="{7C3CDD3A-AC67-41D3-9500-94FEE8EA236D}">
      <dgm:prSet/>
      <dgm:spPr/>
      <dgm:t>
        <a:bodyPr/>
        <a:lstStyle/>
        <a:p>
          <a:endParaRPr lang="en-US"/>
        </a:p>
      </dgm:t>
    </dgm:pt>
    <dgm:pt modelId="{B2D217A9-FD8D-46A5-891C-FD3DC3AA597E}" type="sibTrans" cxnId="{7C3CDD3A-AC67-41D3-9500-94FEE8EA236D}">
      <dgm:prSet/>
      <dgm:spPr/>
      <dgm:t>
        <a:bodyPr/>
        <a:lstStyle/>
        <a:p>
          <a:endParaRPr lang="en-US"/>
        </a:p>
      </dgm:t>
    </dgm:pt>
    <dgm:pt modelId="{13197DB9-93CC-4294-A53F-C1FDFAF17AA9}">
      <dgm:prSet phldrT="[Text]" custT="1"/>
      <dgm:spPr/>
      <dgm:t>
        <a:bodyPr/>
        <a:lstStyle/>
        <a:p>
          <a:pPr algn="ctr" rtl="1"/>
          <a:r>
            <a:rPr lang="fa-IR" sz="1600" dirty="0" smtClean="0">
              <a:cs typeface="B Titr" panose="00000700000000000000" pitchFamily="2" charset="-78"/>
            </a:rPr>
            <a:t>همانند نیروهای فضای سبز شهرداری</a:t>
          </a:r>
          <a:endParaRPr lang="en-US" sz="1600" dirty="0">
            <a:cs typeface="B Titr" panose="00000700000000000000" pitchFamily="2" charset="-78"/>
          </a:endParaRPr>
        </a:p>
      </dgm:t>
    </dgm:pt>
    <dgm:pt modelId="{C5F75B5E-F9C1-41F8-B2C2-5B410ABAFAED}" type="parTrans" cxnId="{0D2CA769-30E7-432B-AE7B-E8B22C81ACF6}">
      <dgm:prSet/>
      <dgm:spPr/>
      <dgm:t>
        <a:bodyPr/>
        <a:lstStyle/>
        <a:p>
          <a:endParaRPr lang="en-US"/>
        </a:p>
      </dgm:t>
    </dgm:pt>
    <dgm:pt modelId="{6A626B92-6EE8-4E33-8D35-09D129BD77F7}" type="sibTrans" cxnId="{0D2CA769-30E7-432B-AE7B-E8B22C81ACF6}">
      <dgm:prSet/>
      <dgm:spPr/>
      <dgm:t>
        <a:bodyPr/>
        <a:lstStyle/>
        <a:p>
          <a:endParaRPr lang="en-US"/>
        </a:p>
      </dgm:t>
    </dgm:pt>
    <dgm:pt modelId="{EC428511-4653-4A57-BC58-281DA00276B0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fa-IR" sz="1400" dirty="0" smtClean="0">
              <a:cs typeface="B Titr" panose="00000700000000000000" pitchFamily="2" charset="-78"/>
            </a:rPr>
            <a:t>       آقا: پیراهن و شلوار تماما یاسی رنگ</a:t>
          </a:r>
          <a:endParaRPr lang="en-US" sz="1400" dirty="0">
            <a:cs typeface="B Titr" panose="00000700000000000000" pitchFamily="2" charset="-78"/>
          </a:endParaRPr>
        </a:p>
      </dgm:t>
    </dgm:pt>
    <dgm:pt modelId="{188CDC1C-CA69-40A7-8821-DE3DE44B1ADF}" type="parTrans" cxnId="{AA31EBC2-C8CE-4108-9C52-19016282C130}">
      <dgm:prSet/>
      <dgm:spPr/>
      <dgm:t>
        <a:bodyPr/>
        <a:lstStyle/>
        <a:p>
          <a:pPr rtl="1"/>
          <a:endParaRPr lang="fa-IR"/>
        </a:p>
      </dgm:t>
    </dgm:pt>
    <dgm:pt modelId="{AFE39C31-C161-47A6-9637-646B3FC9358E}" type="sibTrans" cxnId="{AA31EBC2-C8CE-4108-9C52-19016282C130}">
      <dgm:prSet/>
      <dgm:spPr/>
      <dgm:t>
        <a:bodyPr/>
        <a:lstStyle/>
        <a:p>
          <a:pPr rtl="1"/>
          <a:endParaRPr lang="fa-IR"/>
        </a:p>
      </dgm:t>
    </dgm:pt>
    <dgm:pt modelId="{EB8B80A7-D573-49E9-B04E-8D91F04571E5}">
      <dgm:prSet phldrT="[Text]" custT="1"/>
      <dgm:spPr/>
      <dgm:t>
        <a:bodyPr anchor="ctr"/>
        <a:lstStyle/>
        <a:p>
          <a:pPr algn="ctr"/>
          <a:r>
            <a:rPr lang="fa-IR" sz="1500" dirty="0" smtClean="0">
              <a:cs typeface="B Titr" panose="00000700000000000000" pitchFamily="2" charset="-78"/>
            </a:rPr>
            <a:t>آقا: پیراهن و شلوار قهوه ای</a:t>
          </a:r>
          <a:endParaRPr lang="en-US" sz="1500" dirty="0">
            <a:cs typeface="B Titr" panose="00000700000000000000" pitchFamily="2" charset="-78"/>
          </a:endParaRPr>
        </a:p>
      </dgm:t>
    </dgm:pt>
    <dgm:pt modelId="{78E2706D-3FC1-4C7E-B4D6-6E47CFDE71FA}" type="parTrans" cxnId="{D291DECC-8225-4D96-9DA4-374396106BDC}">
      <dgm:prSet/>
      <dgm:spPr/>
      <dgm:t>
        <a:bodyPr/>
        <a:lstStyle/>
        <a:p>
          <a:pPr rtl="1"/>
          <a:endParaRPr lang="fa-IR"/>
        </a:p>
      </dgm:t>
    </dgm:pt>
    <dgm:pt modelId="{A620B8B3-A56D-420B-9A38-17F76DACBF95}" type="sibTrans" cxnId="{D291DECC-8225-4D96-9DA4-374396106BDC}">
      <dgm:prSet/>
      <dgm:spPr/>
      <dgm:t>
        <a:bodyPr/>
        <a:lstStyle/>
        <a:p>
          <a:pPr rtl="1"/>
          <a:endParaRPr lang="fa-IR"/>
        </a:p>
      </dgm:t>
    </dgm:pt>
    <dgm:pt modelId="{D7992BDE-9090-462C-8384-61AA4A93C8BD}" type="pres">
      <dgm:prSet presAssocID="{8798E5AC-8804-4376-A200-0D045AF593B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635CD8E9-FA54-420D-973D-B9A25DC4BDFB}" type="pres">
      <dgm:prSet presAssocID="{9EA23449-A279-4341-B7F6-B5CD258894DD}" presName="linNode" presStyleCnt="0"/>
      <dgm:spPr/>
    </dgm:pt>
    <dgm:pt modelId="{1135831E-D343-4CFC-BBED-A8B0161A233E}" type="pres">
      <dgm:prSet presAssocID="{9EA23449-A279-4341-B7F6-B5CD258894DD}" presName="parentText" presStyleLbl="node1" presStyleIdx="0" presStyleCnt="3" custScaleX="62767" custScaleY="13087" custLinFactX="34494" custLinFactNeighborX="100000" custLinFactNeighborY="-6214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1A3E9059-FF51-4040-B03B-33B12B921940}" type="pres">
      <dgm:prSet presAssocID="{9EA23449-A279-4341-B7F6-B5CD258894DD}" presName="descendantText" presStyleLbl="alignAccFollowNode1" presStyleIdx="0" presStyleCnt="3" custScaleX="113682" custScaleY="16472" custLinFactNeighborX="-64381" custLinFactNeighborY="-93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05C868-37FC-4B5E-8BE3-4E5F648867C5}" type="pres">
      <dgm:prSet presAssocID="{B4762FCB-3F7E-414E-8845-5EE7F9F90C2E}" presName="sp" presStyleCnt="0"/>
      <dgm:spPr/>
    </dgm:pt>
    <dgm:pt modelId="{3BC71C45-5736-4E0E-893F-1ADB941BA63D}" type="pres">
      <dgm:prSet presAssocID="{D7F4D094-9207-43D9-91B8-4FDE6871DE97}" presName="linNode" presStyleCnt="0"/>
      <dgm:spPr/>
    </dgm:pt>
    <dgm:pt modelId="{5F0E9F71-BFC7-4B13-AB5B-07E90D41B4EE}" type="pres">
      <dgm:prSet presAssocID="{D7F4D094-9207-43D9-91B8-4FDE6871DE97}" presName="parentText" presStyleLbl="node1" presStyleIdx="1" presStyleCnt="3" custScaleX="67109" custScaleY="15582" custLinFactX="29633" custLinFactNeighborX="100000" custLinFactNeighborY="-658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687C6C-82A9-4F98-AA30-7FBF50278BC3}" type="pres">
      <dgm:prSet presAssocID="{D7F4D094-9207-43D9-91B8-4FDE6871DE97}" presName="descendantText" presStyleLbl="alignAccFollowNode1" presStyleIdx="1" presStyleCnt="3" custScaleX="113671" custScaleY="19252" custLinFactNeighborX="-68723" custLinFactNeighborY="-99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370C48-3093-481D-BDA9-BBCCEE3450C2}" type="pres">
      <dgm:prSet presAssocID="{D3A85E8D-3A29-49B0-B847-3C326F57DCF0}" presName="sp" presStyleCnt="0"/>
      <dgm:spPr/>
    </dgm:pt>
    <dgm:pt modelId="{5E27BD0F-2188-4CBE-837D-D2A9D1DCC3AF}" type="pres">
      <dgm:prSet presAssocID="{8A23FD14-D871-4B33-8660-F2569F2E3146}" presName="linNode" presStyleCnt="0"/>
      <dgm:spPr/>
    </dgm:pt>
    <dgm:pt modelId="{FDE40D72-E480-4179-82A7-77C67C8C4100}" type="pres">
      <dgm:prSet presAssocID="{8A23FD14-D871-4B33-8660-F2569F2E3146}" presName="parentText" presStyleLbl="node1" presStyleIdx="2" presStyleCnt="3" custScaleX="67675" custScaleY="12354" custLinFactX="27203" custLinFactNeighborX="100000" custLinFactNeighborY="-735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E8B698-C835-4D48-820D-C0FDEE4CBD00}" type="pres">
      <dgm:prSet presAssocID="{8A23FD14-D871-4B33-8660-F2569F2E3146}" presName="descendantText" presStyleLbl="alignAccFollowNode1" presStyleIdx="2" presStyleCnt="3" custScaleX="113633" custScaleY="17899" custLinFactNeighborX="-69289" custLinFactNeighborY="-112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2F6B6FC-2640-4419-885B-327A2DB5BEA9}" type="presOf" srcId="{8798E5AC-8804-4376-A200-0D045AF593B0}" destId="{D7992BDE-9090-462C-8384-61AA4A93C8BD}" srcOrd="0" destOrd="0" presId="urn:microsoft.com/office/officeart/2005/8/layout/vList5"/>
    <dgm:cxn modelId="{02CC83C5-74E7-4355-853F-79E5B12AF606}" type="presOf" srcId="{EC428511-4653-4A57-BC58-281DA00276B0}" destId="{54687C6C-82A9-4F98-AA30-7FBF50278BC3}" srcOrd="0" destOrd="1" presId="urn:microsoft.com/office/officeart/2005/8/layout/vList5"/>
    <dgm:cxn modelId="{8696A880-1E59-48F9-9BF2-D09FAE1294E6}" type="presOf" srcId="{EB8B80A7-D573-49E9-B04E-8D91F04571E5}" destId="{1A3E9059-FF51-4040-B03B-33B12B921940}" srcOrd="0" destOrd="1" presId="urn:microsoft.com/office/officeart/2005/8/layout/vList5"/>
    <dgm:cxn modelId="{4A74456A-FADF-421C-ACF4-ADFCB10805CA}" type="presOf" srcId="{8A23FD14-D871-4B33-8660-F2569F2E3146}" destId="{FDE40D72-E480-4179-82A7-77C67C8C4100}" srcOrd="0" destOrd="0" presId="urn:microsoft.com/office/officeart/2005/8/layout/vList5"/>
    <dgm:cxn modelId="{0D2CA769-30E7-432B-AE7B-E8B22C81ACF6}" srcId="{8A23FD14-D871-4B33-8660-F2569F2E3146}" destId="{13197DB9-93CC-4294-A53F-C1FDFAF17AA9}" srcOrd="0" destOrd="0" parTransId="{C5F75B5E-F9C1-41F8-B2C2-5B410ABAFAED}" sibTransId="{6A626B92-6EE8-4E33-8D35-09D129BD77F7}"/>
    <dgm:cxn modelId="{8F5422D2-87EF-4517-99C0-67D2C5014C2F}" srcId="{8798E5AC-8804-4376-A200-0D045AF593B0}" destId="{9EA23449-A279-4341-B7F6-B5CD258894DD}" srcOrd="0" destOrd="0" parTransId="{D421178E-FACD-4056-8A01-C4CA78EBA59B}" sibTransId="{B4762FCB-3F7E-414E-8845-5EE7F9F90C2E}"/>
    <dgm:cxn modelId="{AA31EBC2-C8CE-4108-9C52-19016282C130}" srcId="{D7F4D094-9207-43D9-91B8-4FDE6871DE97}" destId="{EC428511-4653-4A57-BC58-281DA00276B0}" srcOrd="1" destOrd="0" parTransId="{188CDC1C-CA69-40A7-8821-DE3DE44B1ADF}" sibTransId="{AFE39C31-C161-47A6-9637-646B3FC9358E}"/>
    <dgm:cxn modelId="{49753E86-27F6-4F22-A5EA-34C6DE3E17E4}" srcId="{9EA23449-A279-4341-B7F6-B5CD258894DD}" destId="{F455F93F-0AE6-436F-A85B-458876F953FA}" srcOrd="0" destOrd="0" parTransId="{DDFBD363-3993-4218-89E7-1D9D7112BDA3}" sibTransId="{35941C34-F2EE-450D-92CE-B9E9D2E532E5}"/>
    <dgm:cxn modelId="{7C3CDD3A-AC67-41D3-9500-94FEE8EA236D}" srcId="{8798E5AC-8804-4376-A200-0D045AF593B0}" destId="{8A23FD14-D871-4B33-8660-F2569F2E3146}" srcOrd="2" destOrd="0" parTransId="{22AA34EA-8948-471F-A560-1364648B43C9}" sibTransId="{B2D217A9-FD8D-46A5-891C-FD3DC3AA597E}"/>
    <dgm:cxn modelId="{7C46D252-E399-403A-A03A-D10204A1D3FE}" type="presOf" srcId="{D7F4D094-9207-43D9-91B8-4FDE6871DE97}" destId="{5F0E9F71-BFC7-4B13-AB5B-07E90D41B4EE}" srcOrd="0" destOrd="0" presId="urn:microsoft.com/office/officeart/2005/8/layout/vList5"/>
    <dgm:cxn modelId="{B90F9BFB-3D27-466A-BDD1-B65ED3164795}" type="presOf" srcId="{0F410A85-018A-4D33-86B4-C20E79CEFFED}" destId="{54687C6C-82A9-4F98-AA30-7FBF50278BC3}" srcOrd="0" destOrd="0" presId="urn:microsoft.com/office/officeart/2005/8/layout/vList5"/>
    <dgm:cxn modelId="{788F8BDD-A946-4ADB-BA4A-2C6466F02F89}" srcId="{8798E5AC-8804-4376-A200-0D045AF593B0}" destId="{D7F4D094-9207-43D9-91B8-4FDE6871DE97}" srcOrd="1" destOrd="0" parTransId="{0782FB71-D99B-43B4-9CCF-60B762399301}" sibTransId="{D3A85E8D-3A29-49B0-B847-3C326F57DCF0}"/>
    <dgm:cxn modelId="{7777964B-C577-49A7-8F0F-A9AEF4DBCCED}" type="presOf" srcId="{9EA23449-A279-4341-B7F6-B5CD258894DD}" destId="{1135831E-D343-4CFC-BBED-A8B0161A233E}" srcOrd="0" destOrd="0" presId="urn:microsoft.com/office/officeart/2005/8/layout/vList5"/>
    <dgm:cxn modelId="{B1EA72DE-13F7-497D-8B36-FFF6120A7265}" srcId="{D7F4D094-9207-43D9-91B8-4FDE6871DE97}" destId="{0F410A85-018A-4D33-86B4-C20E79CEFFED}" srcOrd="0" destOrd="0" parTransId="{56FE34E8-E328-44CD-A861-E2F11F7E49C3}" sibTransId="{614229D7-57F8-4E5C-B7A3-55223034966F}"/>
    <dgm:cxn modelId="{C82265C1-1604-418C-B0FD-92E032FE827B}" type="presOf" srcId="{F455F93F-0AE6-436F-A85B-458876F953FA}" destId="{1A3E9059-FF51-4040-B03B-33B12B921940}" srcOrd="0" destOrd="0" presId="urn:microsoft.com/office/officeart/2005/8/layout/vList5"/>
    <dgm:cxn modelId="{D291DECC-8225-4D96-9DA4-374396106BDC}" srcId="{9EA23449-A279-4341-B7F6-B5CD258894DD}" destId="{EB8B80A7-D573-49E9-B04E-8D91F04571E5}" srcOrd="1" destOrd="0" parTransId="{78E2706D-3FC1-4C7E-B4D6-6E47CFDE71FA}" sibTransId="{A620B8B3-A56D-420B-9A38-17F76DACBF95}"/>
    <dgm:cxn modelId="{7B03ACEC-EEB4-4090-8E37-CE58EF058525}" type="presOf" srcId="{13197DB9-93CC-4294-A53F-C1FDFAF17AA9}" destId="{B7E8B698-C835-4D48-820D-C0FDEE4CBD00}" srcOrd="0" destOrd="0" presId="urn:microsoft.com/office/officeart/2005/8/layout/vList5"/>
    <dgm:cxn modelId="{FF0B9679-AC20-4A30-8C54-DF6E2E9485EC}" type="presParOf" srcId="{D7992BDE-9090-462C-8384-61AA4A93C8BD}" destId="{635CD8E9-FA54-420D-973D-B9A25DC4BDFB}" srcOrd="0" destOrd="0" presId="urn:microsoft.com/office/officeart/2005/8/layout/vList5"/>
    <dgm:cxn modelId="{6CDA93AD-E144-432C-A746-D4D6CF4AEFB9}" type="presParOf" srcId="{635CD8E9-FA54-420D-973D-B9A25DC4BDFB}" destId="{1135831E-D343-4CFC-BBED-A8B0161A233E}" srcOrd="0" destOrd="0" presId="urn:microsoft.com/office/officeart/2005/8/layout/vList5"/>
    <dgm:cxn modelId="{91494A19-E65F-4258-909C-B58C3D802D18}" type="presParOf" srcId="{635CD8E9-FA54-420D-973D-B9A25DC4BDFB}" destId="{1A3E9059-FF51-4040-B03B-33B12B921940}" srcOrd="1" destOrd="0" presId="urn:microsoft.com/office/officeart/2005/8/layout/vList5"/>
    <dgm:cxn modelId="{79CEB039-2787-4FFB-A555-8B4B81D3B617}" type="presParOf" srcId="{D7992BDE-9090-462C-8384-61AA4A93C8BD}" destId="{B905C868-37FC-4B5E-8BE3-4E5F648867C5}" srcOrd="1" destOrd="0" presId="urn:microsoft.com/office/officeart/2005/8/layout/vList5"/>
    <dgm:cxn modelId="{E33CEE84-EF29-49E3-878F-015D470A5E93}" type="presParOf" srcId="{D7992BDE-9090-462C-8384-61AA4A93C8BD}" destId="{3BC71C45-5736-4E0E-893F-1ADB941BA63D}" srcOrd="2" destOrd="0" presId="urn:microsoft.com/office/officeart/2005/8/layout/vList5"/>
    <dgm:cxn modelId="{777BDFFD-5C9F-4412-9D59-FEDEAA6BF6BB}" type="presParOf" srcId="{3BC71C45-5736-4E0E-893F-1ADB941BA63D}" destId="{5F0E9F71-BFC7-4B13-AB5B-07E90D41B4EE}" srcOrd="0" destOrd="0" presId="urn:microsoft.com/office/officeart/2005/8/layout/vList5"/>
    <dgm:cxn modelId="{8B3046A3-F33F-4BB7-910A-0FB6FF024BEF}" type="presParOf" srcId="{3BC71C45-5736-4E0E-893F-1ADB941BA63D}" destId="{54687C6C-82A9-4F98-AA30-7FBF50278BC3}" srcOrd="1" destOrd="0" presId="urn:microsoft.com/office/officeart/2005/8/layout/vList5"/>
    <dgm:cxn modelId="{C91DACBC-2ADE-4830-A959-3E6BD0465AAF}" type="presParOf" srcId="{D7992BDE-9090-462C-8384-61AA4A93C8BD}" destId="{42370C48-3093-481D-BDA9-BBCCEE3450C2}" srcOrd="3" destOrd="0" presId="urn:microsoft.com/office/officeart/2005/8/layout/vList5"/>
    <dgm:cxn modelId="{1DCCEE48-259D-4606-AE16-50DD44E9B49D}" type="presParOf" srcId="{D7992BDE-9090-462C-8384-61AA4A93C8BD}" destId="{5E27BD0F-2188-4CBE-837D-D2A9D1DCC3AF}" srcOrd="4" destOrd="0" presId="urn:microsoft.com/office/officeart/2005/8/layout/vList5"/>
    <dgm:cxn modelId="{E04B64D5-6248-45F5-857B-AD4B9E0F963A}" type="presParOf" srcId="{5E27BD0F-2188-4CBE-837D-D2A9D1DCC3AF}" destId="{FDE40D72-E480-4179-82A7-77C67C8C4100}" srcOrd="0" destOrd="0" presId="urn:microsoft.com/office/officeart/2005/8/layout/vList5"/>
    <dgm:cxn modelId="{FAEB9A7E-AF5A-44BB-80BE-717638319024}" type="presParOf" srcId="{5E27BD0F-2188-4CBE-837D-D2A9D1DCC3AF}" destId="{B7E8B698-C835-4D48-820D-C0FDEE4CBD0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35831E-D343-4CFC-BBED-A8B0161A233E}">
      <dsp:nvSpPr>
        <dsp:cNvPr id="0" name=""/>
        <dsp:cNvSpPr/>
      </dsp:nvSpPr>
      <dsp:spPr>
        <a:xfrm>
          <a:off x="144011" y="1980845"/>
          <a:ext cx="7982580" cy="165242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solidFill>
                <a:srgbClr val="FFFF00"/>
              </a:solidFill>
              <a:cs typeface="B Titr" panose="00000700000000000000" pitchFamily="2" charset="-78"/>
            </a:rPr>
            <a:t>پوشش مصوب شده کارکنان در دومین جلسه کمیته تخصصی پوشش کارکنان و بیماران مورخ 1395/02/14</a:t>
          </a:r>
          <a:r>
            <a:rPr lang="fa-IR" sz="2700" kern="1200" dirty="0" smtClean="0"/>
            <a:t>	</a:t>
          </a:r>
          <a:endParaRPr lang="en-US" sz="2700" kern="1200" dirty="0" smtClean="0"/>
        </a:p>
      </dsp:txBody>
      <dsp:txXfrm>
        <a:off x="224676" y="2061510"/>
        <a:ext cx="7821250" cy="14910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3E9059-FF51-4040-B03B-33B12B921940}">
      <dsp:nvSpPr>
        <dsp:cNvPr id="0" name=""/>
        <dsp:cNvSpPr/>
      </dsp:nvSpPr>
      <dsp:spPr>
        <a:xfrm rot="5400000">
          <a:off x="1528764" y="-1310850"/>
          <a:ext cx="3355724" cy="5981193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2">
              <a:tint val="40000"/>
              <a:alpha val="9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600" kern="1200" dirty="0" smtClean="0">
              <a:cs typeface="B Titr" panose="00000700000000000000" pitchFamily="2" charset="-78"/>
            </a:rPr>
            <a:t>خانم</a:t>
          </a:r>
          <a:r>
            <a:rPr lang="fa-IR" sz="1600" kern="1200" dirty="0" smtClean="0"/>
            <a:t>:  </a:t>
          </a:r>
          <a:r>
            <a:rPr lang="fa-IR" sz="1600" kern="1200" dirty="0" smtClean="0">
              <a:cs typeface="B Titr" panose="00000700000000000000" pitchFamily="2" charset="-78"/>
            </a:rPr>
            <a:t>مقنعه سرمه ای ،  روپوش سفید ، شلوار سرمه ای  </a:t>
          </a:r>
          <a:endParaRPr lang="en-US" sz="1600" kern="1200" dirty="0">
            <a:cs typeface="B Titr" panose="00000700000000000000" pitchFamily="2" charset="-78"/>
          </a:endParaRPr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600" b="1" kern="1200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rPr>
            <a:t>پرستاران زن دارای پست مدیریتی: </a:t>
          </a:r>
          <a:r>
            <a:rPr lang="fa-IR" sz="1600" kern="1200" dirty="0" smtClean="0">
              <a:cs typeface="B Titr" panose="00000700000000000000" pitchFamily="2" charset="-78"/>
            </a:rPr>
            <a:t>لباس تماما سرمه ای با نوار پهن نقره ای روی سر آستین</a:t>
          </a:r>
          <a:endParaRPr lang="en-US" sz="1600" kern="1200" dirty="0">
            <a:cs typeface="B Titr" panose="00000700000000000000" pitchFamily="2" charset="-78"/>
          </a:endParaRPr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600" b="1" kern="1200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rPr>
            <a:t>پرستار مرد دارای پست مدیریتی :</a:t>
          </a:r>
          <a:r>
            <a:rPr lang="fa-IR" sz="1600" kern="1200" dirty="0" smtClean="0">
              <a:cs typeface="B Titr" panose="00000700000000000000" pitchFamily="2" charset="-78"/>
            </a:rPr>
            <a:t>روپوش سفید شلوار سرمه ای با نوار پهن نقره ای روی سر آستین</a:t>
          </a:r>
          <a:endParaRPr lang="en-US" sz="1600" kern="1200" dirty="0">
            <a:cs typeface="B Titr" panose="00000700000000000000" pitchFamily="2" charset="-78"/>
          </a:endParaRPr>
        </a:p>
        <a:p>
          <a:pPr marL="171450" lvl="1" indent="-171450" algn="ct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600" kern="1200" dirty="0" smtClean="0">
              <a:solidFill>
                <a:schemeClr val="accent2">
                  <a:lumMod val="50000"/>
                </a:schemeClr>
              </a:solidFill>
              <a:cs typeface="B Homa" panose="00000400000000000000" pitchFamily="2" charset="-78"/>
            </a:rPr>
            <a:t>( مترون 3 نوار ، سوپروایزر 2 نوار ، سرپرستار 1 نوار)</a:t>
          </a:r>
          <a:endParaRPr lang="en-US" sz="1600" kern="1200" dirty="0">
            <a:solidFill>
              <a:schemeClr val="accent2">
                <a:lumMod val="50000"/>
              </a:schemeClr>
            </a:solidFill>
            <a:cs typeface="B Homa" panose="00000400000000000000" pitchFamily="2" charset="-78"/>
          </a:endParaRPr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600" kern="1200" dirty="0" smtClean="0">
              <a:cs typeface="B Titr" panose="00000700000000000000" pitchFamily="2" charset="-78"/>
            </a:rPr>
            <a:t>آقا: روپوش سفید شلوار سرمه ای</a:t>
          </a:r>
          <a:endParaRPr lang="en-US" sz="1600" kern="1200" dirty="0">
            <a:cs typeface="B Titr" panose="00000700000000000000" pitchFamily="2" charset="-78"/>
          </a:endParaRPr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600" kern="1200" dirty="0" smtClean="0">
              <a:solidFill>
                <a:srgbClr val="FF0000"/>
              </a:solidFill>
              <a:cs typeface="B Titr" panose="00000700000000000000" pitchFamily="2" charset="-78"/>
            </a:rPr>
            <a:t>کفش رنگ روشن طبی مخصوص محیط کار</a:t>
          </a:r>
          <a:endParaRPr lang="en-US" sz="1600" kern="1200" dirty="0">
            <a:solidFill>
              <a:srgbClr val="FF0000"/>
            </a:solidFill>
            <a:cs typeface="B Titr" panose="00000700000000000000" pitchFamily="2" charset="-78"/>
          </a:endParaRPr>
        </a:p>
      </dsp:txBody>
      <dsp:txXfrm rot="-5400000">
        <a:off x="216030" y="165697"/>
        <a:ext cx="5817380" cy="3028098"/>
      </dsp:txXfrm>
    </dsp:sp>
    <dsp:sp modelId="{1135831E-D343-4CFC-BBED-A8B0161A233E}">
      <dsp:nvSpPr>
        <dsp:cNvPr id="0" name=""/>
        <dsp:cNvSpPr/>
      </dsp:nvSpPr>
      <dsp:spPr>
        <a:xfrm>
          <a:off x="6585392" y="1253977"/>
          <a:ext cx="1644207" cy="94997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kern="1200" dirty="0" smtClean="0">
              <a:solidFill>
                <a:srgbClr val="FFFF00"/>
              </a:solidFill>
              <a:cs typeface="B Titr" panose="00000700000000000000" pitchFamily="2" charset="-78"/>
            </a:rPr>
            <a:t>پرستار</a:t>
          </a:r>
          <a:r>
            <a:rPr lang="fa-IR" sz="2700" kern="1200" dirty="0" smtClean="0"/>
            <a:t>	</a:t>
          </a:r>
          <a:endParaRPr lang="en-US" sz="2700" kern="1200" dirty="0" smtClean="0"/>
        </a:p>
      </dsp:txBody>
      <dsp:txXfrm>
        <a:off x="6631766" y="1300351"/>
        <a:ext cx="1551459" cy="857231"/>
      </dsp:txXfrm>
    </dsp:sp>
    <dsp:sp modelId="{54687C6C-82A9-4F98-AA30-7FBF50278BC3}">
      <dsp:nvSpPr>
        <dsp:cNvPr id="0" name=""/>
        <dsp:cNvSpPr/>
      </dsp:nvSpPr>
      <dsp:spPr>
        <a:xfrm rot="5400000">
          <a:off x="2571680" y="1037781"/>
          <a:ext cx="1131749" cy="5843042"/>
        </a:xfrm>
        <a:prstGeom prst="round2SameRect">
          <a:avLst/>
        </a:prstGeom>
        <a:gradFill rotWithShape="1">
          <a:gsLst>
            <a:gs pos="0">
              <a:schemeClr val="accent3">
                <a:tint val="45000"/>
                <a:satMod val="200000"/>
              </a:schemeClr>
            </a:gs>
            <a:gs pos="30000">
              <a:schemeClr val="accent3">
                <a:tint val="61000"/>
                <a:satMod val="200000"/>
              </a:schemeClr>
            </a:gs>
            <a:gs pos="45000">
              <a:schemeClr val="accent3">
                <a:tint val="66000"/>
                <a:satMod val="200000"/>
              </a:schemeClr>
            </a:gs>
            <a:gs pos="55000">
              <a:schemeClr val="accent3">
                <a:tint val="66000"/>
                <a:satMod val="200000"/>
              </a:schemeClr>
            </a:gs>
            <a:gs pos="73000">
              <a:schemeClr val="accent3">
                <a:tint val="61000"/>
                <a:satMod val="200000"/>
              </a:schemeClr>
            </a:gs>
            <a:gs pos="100000">
              <a:schemeClr val="accent3">
                <a:tint val="45000"/>
                <a:satMod val="200000"/>
              </a:schemeClr>
            </a:gs>
          </a:gsLst>
          <a:lin ang="950000" scaled="1"/>
        </a:gradFill>
        <a:ln w="9525" cap="flat" cmpd="sng" algn="ctr">
          <a:solidFill>
            <a:schemeClr val="accent3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ctr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kern="1200" dirty="0" smtClean="0">
              <a:cs typeface="B Titr" panose="00000700000000000000" pitchFamily="2" charset="-78"/>
            </a:rPr>
            <a:t>روپوش سفید ، شلوار پارچه ای با رنگ تیره</a:t>
          </a:r>
          <a:endParaRPr lang="en-US" sz="2100" kern="1200" dirty="0">
            <a:cs typeface="B Titr" panose="00000700000000000000" pitchFamily="2" charset="-78"/>
          </a:endParaRPr>
        </a:p>
        <a:p>
          <a:pPr marL="171450" lvl="1" indent="-171450" algn="ctr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900" kern="1200" dirty="0" smtClean="0">
              <a:cs typeface="B Titr" panose="00000700000000000000" pitchFamily="2" charset="-78"/>
            </a:rPr>
            <a:t>پزشک خانم: روپوش سفید مقنعه مشکی ، شلوار پارچه ای تیره</a:t>
          </a:r>
          <a:endParaRPr lang="en-US" sz="1900" kern="1200" dirty="0">
            <a:cs typeface="B Titr" panose="00000700000000000000" pitchFamily="2" charset="-78"/>
          </a:endParaRPr>
        </a:p>
      </dsp:txBody>
      <dsp:txXfrm rot="-5400000">
        <a:off x="216034" y="3448675"/>
        <a:ext cx="5787795" cy="1021255"/>
      </dsp:txXfrm>
    </dsp:sp>
    <dsp:sp modelId="{5F0E9F71-BFC7-4B13-AB5B-07E90D41B4EE}">
      <dsp:nvSpPr>
        <dsp:cNvPr id="0" name=""/>
        <dsp:cNvSpPr/>
      </dsp:nvSpPr>
      <dsp:spPr>
        <a:xfrm>
          <a:off x="6552734" y="3624535"/>
          <a:ext cx="1659057" cy="889194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3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3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kern="1200" dirty="0" smtClean="0">
              <a:solidFill>
                <a:srgbClr val="0000FF"/>
              </a:solidFill>
              <a:cs typeface="B Titr" panose="00000700000000000000" pitchFamily="2" charset="-78"/>
            </a:rPr>
            <a:t>پزشک</a:t>
          </a:r>
          <a:endParaRPr lang="en-US" sz="2700" kern="1200" dirty="0">
            <a:solidFill>
              <a:srgbClr val="0000FF"/>
            </a:solidFill>
            <a:cs typeface="B Titr" panose="00000700000000000000" pitchFamily="2" charset="-78"/>
          </a:endParaRPr>
        </a:p>
      </dsp:txBody>
      <dsp:txXfrm>
        <a:off x="6596141" y="3667942"/>
        <a:ext cx="1572243" cy="802380"/>
      </dsp:txXfrm>
    </dsp:sp>
    <dsp:sp modelId="{B7E8B698-C835-4D48-820D-C0FDEE4CBD00}">
      <dsp:nvSpPr>
        <dsp:cNvPr id="0" name=""/>
        <dsp:cNvSpPr/>
      </dsp:nvSpPr>
      <dsp:spPr>
        <a:xfrm rot="5400000">
          <a:off x="2490412" y="2310245"/>
          <a:ext cx="1301712" cy="5850468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4">
              <a:tint val="40000"/>
              <a:alpha val="9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600" kern="1200" dirty="0" smtClean="0">
              <a:cs typeface="B Titr" panose="00000700000000000000" pitchFamily="2" charset="-78"/>
            </a:rPr>
            <a:t>خانم :  شلوار پارچه ای با رنگ تیره، روپوش سفید،  مقنعه مشکی</a:t>
          </a:r>
          <a:endParaRPr lang="en-US" sz="1600" kern="1200" dirty="0">
            <a:cs typeface="B Titr" panose="00000700000000000000" pitchFamily="2" charset="-78"/>
          </a:endParaRPr>
        </a:p>
        <a:p>
          <a:pPr marL="171450" lvl="1" indent="-171450" algn="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600" kern="1200" dirty="0" smtClean="0">
              <a:cs typeface="B Titr" panose="00000700000000000000" pitchFamily="2" charset="-78"/>
            </a:rPr>
            <a:t>                       آقا : شلوار پارچه ای با رنگ تیره، روپوش سفید</a:t>
          </a:r>
          <a:endParaRPr lang="en-US" sz="1600" kern="1200" dirty="0">
            <a:cs typeface="B Titr" panose="00000700000000000000" pitchFamily="2" charset="-78"/>
          </a:endParaRPr>
        </a:p>
      </dsp:txBody>
      <dsp:txXfrm rot="-5400000">
        <a:off x="216034" y="4648167"/>
        <a:ext cx="5786924" cy="1174624"/>
      </dsp:txXfrm>
    </dsp:sp>
    <dsp:sp modelId="{FDE40D72-E480-4179-82A7-77C67C8C4100}">
      <dsp:nvSpPr>
        <dsp:cNvPr id="0" name=""/>
        <dsp:cNvSpPr/>
      </dsp:nvSpPr>
      <dsp:spPr>
        <a:xfrm>
          <a:off x="6583726" y="5040565"/>
          <a:ext cx="1645873" cy="613594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4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kern="1200" dirty="0" smtClean="0">
              <a:solidFill>
                <a:srgbClr val="333399"/>
              </a:solidFill>
              <a:cs typeface="B Titr" panose="00000700000000000000" pitchFamily="2" charset="-78"/>
            </a:rPr>
            <a:t>رزیدنت</a:t>
          </a:r>
          <a:endParaRPr lang="en-US" sz="2700" kern="1200" dirty="0">
            <a:solidFill>
              <a:srgbClr val="333399"/>
            </a:solidFill>
            <a:cs typeface="B Titr" panose="00000700000000000000" pitchFamily="2" charset="-78"/>
          </a:endParaRPr>
        </a:p>
      </dsp:txBody>
      <dsp:txXfrm>
        <a:off x="6613679" y="5070518"/>
        <a:ext cx="1585967" cy="5536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3E9059-FF51-4040-B03B-33B12B921940}">
      <dsp:nvSpPr>
        <dsp:cNvPr id="0" name=""/>
        <dsp:cNvSpPr/>
      </dsp:nvSpPr>
      <dsp:spPr>
        <a:xfrm rot="5400000">
          <a:off x="2448953" y="-2315231"/>
          <a:ext cx="1212527" cy="5842989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2">
              <a:tint val="40000"/>
              <a:alpha val="9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>
            <a:cs typeface="B Titr" panose="00000700000000000000" pitchFamily="2" charset="-78"/>
          </a:endParaRPr>
        </a:p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400" kern="1200" dirty="0" smtClean="0">
              <a:cs typeface="B Titr" panose="00000700000000000000" pitchFamily="2" charset="-78"/>
            </a:rPr>
            <a:t>خانم :    شبیه بخش ها </a:t>
          </a:r>
          <a:endParaRPr lang="fa-IR" sz="1400" kern="1200" dirty="0">
            <a:cs typeface="B Titr" panose="00000700000000000000" pitchFamily="2" charset="-78"/>
          </a:endParaRPr>
        </a:p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400" kern="1200" dirty="0" smtClean="0">
              <a:cs typeface="B Titr" panose="00000700000000000000" pitchFamily="2" charset="-78"/>
            </a:rPr>
            <a:t>آقا :     شبیه بخش ها </a:t>
          </a:r>
          <a:endParaRPr lang="fa-IR" sz="1400" kern="1200" dirty="0">
            <a:cs typeface="B Titr" panose="00000700000000000000" pitchFamily="2" charset="-78"/>
          </a:endParaRPr>
        </a:p>
      </dsp:txBody>
      <dsp:txXfrm rot="-5400000">
        <a:off x="133723" y="59190"/>
        <a:ext cx="5783798" cy="1094145"/>
      </dsp:txXfrm>
    </dsp:sp>
    <dsp:sp modelId="{1135831E-D343-4CFC-BBED-A8B0161A233E}">
      <dsp:nvSpPr>
        <dsp:cNvPr id="0" name=""/>
        <dsp:cNvSpPr/>
      </dsp:nvSpPr>
      <dsp:spPr>
        <a:xfrm>
          <a:off x="6558946" y="178486"/>
          <a:ext cx="1645814" cy="97925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kern="1200" dirty="0" smtClean="0">
              <a:solidFill>
                <a:srgbClr val="FFFF00"/>
              </a:solidFill>
              <a:cs typeface="B Titr" panose="00000700000000000000" pitchFamily="2" charset="-78"/>
            </a:rPr>
            <a:t>اورژانس</a:t>
          </a:r>
          <a:r>
            <a:rPr lang="fa-IR" sz="2000" kern="1200" dirty="0" smtClean="0">
              <a:cs typeface="B Titr" panose="00000700000000000000" pitchFamily="2" charset="-78"/>
            </a:rPr>
            <a:t>	</a:t>
          </a:r>
          <a:endParaRPr lang="en-US" sz="2000" kern="1200" dirty="0" smtClean="0">
            <a:cs typeface="B Titr" panose="00000700000000000000" pitchFamily="2" charset="-78"/>
          </a:endParaRPr>
        </a:p>
      </dsp:txBody>
      <dsp:txXfrm>
        <a:off x="6606749" y="226289"/>
        <a:ext cx="1550208" cy="883649"/>
      </dsp:txXfrm>
    </dsp:sp>
    <dsp:sp modelId="{54687C6C-82A9-4F98-AA30-7FBF50278BC3}">
      <dsp:nvSpPr>
        <dsp:cNvPr id="0" name=""/>
        <dsp:cNvSpPr/>
      </dsp:nvSpPr>
      <dsp:spPr>
        <a:xfrm rot="5400000">
          <a:off x="2127209" y="-687065"/>
          <a:ext cx="2143875" cy="6110287"/>
        </a:xfrm>
        <a:prstGeom prst="round2SameRect">
          <a:avLst/>
        </a:prstGeom>
        <a:gradFill rotWithShape="1">
          <a:gsLst>
            <a:gs pos="0">
              <a:schemeClr val="accent3">
                <a:tint val="45000"/>
                <a:satMod val="200000"/>
              </a:schemeClr>
            </a:gs>
            <a:gs pos="30000">
              <a:schemeClr val="accent3">
                <a:tint val="61000"/>
                <a:satMod val="200000"/>
              </a:schemeClr>
            </a:gs>
            <a:gs pos="45000">
              <a:schemeClr val="accent3">
                <a:tint val="66000"/>
                <a:satMod val="200000"/>
              </a:schemeClr>
            </a:gs>
            <a:gs pos="55000">
              <a:schemeClr val="accent3">
                <a:tint val="66000"/>
                <a:satMod val="200000"/>
              </a:schemeClr>
            </a:gs>
            <a:gs pos="73000">
              <a:schemeClr val="accent3">
                <a:tint val="61000"/>
                <a:satMod val="200000"/>
              </a:schemeClr>
            </a:gs>
            <a:gs pos="100000">
              <a:schemeClr val="accent3">
                <a:tint val="45000"/>
                <a:satMod val="200000"/>
              </a:schemeClr>
            </a:gs>
          </a:gsLst>
          <a:lin ang="950000" scaled="1"/>
        </a:gradFill>
        <a:ln w="9525" cap="flat" cmpd="sng" algn="ctr">
          <a:solidFill>
            <a:schemeClr val="accent3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400" kern="1200" dirty="0" smtClean="0">
              <a:cs typeface="B Titr" panose="00000700000000000000" pitchFamily="2" charset="-78"/>
            </a:rPr>
            <a:t>پرستار خانم: مانتو شلوار آبی و مقنعه سرمه</a:t>
          </a:r>
          <a:r>
            <a:rPr lang="fa-IR" sz="1400" b="1" kern="1200" dirty="0" smtClean="0">
              <a:cs typeface="B Titr" panose="00000700000000000000" pitchFamily="2" charset="-78"/>
            </a:rPr>
            <a:t> ای</a:t>
          </a:r>
          <a:endParaRPr lang="en-US" sz="1400" kern="1200" dirty="0">
            <a:cs typeface="B Titr" panose="00000700000000000000" pitchFamily="2" charset="-78"/>
          </a:endParaRPr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600" b="1" kern="1200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rPr>
            <a:t>کمک بهیار خانم: </a:t>
          </a:r>
          <a:r>
            <a:rPr lang="fa-IR" sz="1400" kern="1200" dirty="0" smtClean="0">
              <a:cs typeface="B Titr" panose="00000700000000000000" pitchFamily="2" charset="-78"/>
            </a:rPr>
            <a:t>روپوش و  شلوارآبی، مقنعه کرمی با نوار پهن کرمی رنگ روی جیب و سر آستین</a:t>
          </a:r>
          <a:endParaRPr lang="en-US" sz="1400" kern="1200" dirty="0">
            <a:cs typeface="B Titr" panose="00000700000000000000" pitchFamily="2" charset="-78"/>
          </a:endParaRPr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600" b="1" kern="1200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rPr>
            <a:t>کمک بهیار آقا: </a:t>
          </a:r>
          <a:r>
            <a:rPr lang="fa-IR" sz="1400" kern="1200" dirty="0" smtClean="0">
              <a:cs typeface="B Titr" panose="00000700000000000000" pitchFamily="2" charset="-78"/>
            </a:rPr>
            <a:t>پیراهن آستین کوتاه یقه گرد ، شلوار آبی با نوار پهن کرمی رنگ روی جیب و سر آستین</a:t>
          </a:r>
          <a:endParaRPr lang="en-US" sz="1400" kern="1200" dirty="0">
            <a:cs typeface="B Titr" panose="00000700000000000000" pitchFamily="2" charset="-78"/>
          </a:endParaRPr>
        </a:p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400" kern="1200" dirty="0" smtClean="0">
              <a:cs typeface="B Titr" panose="00000700000000000000" pitchFamily="2" charset="-78"/>
            </a:rPr>
            <a:t>پرستار آقا : پیراهن آستین کوتاه یقه گرد ، شلوار  آبی</a:t>
          </a:r>
          <a:endParaRPr lang="fa-IR" sz="1400" kern="1200" dirty="0">
            <a:cs typeface="B Titr" panose="00000700000000000000" pitchFamily="2" charset="-78"/>
          </a:endParaRPr>
        </a:p>
      </dsp:txBody>
      <dsp:txXfrm rot="-5400000">
        <a:off x="144004" y="1400795"/>
        <a:ext cx="6005632" cy="1934565"/>
      </dsp:txXfrm>
    </dsp:sp>
    <dsp:sp modelId="{5F0E9F71-BFC7-4B13-AB5B-07E90D41B4EE}">
      <dsp:nvSpPr>
        <dsp:cNvPr id="0" name=""/>
        <dsp:cNvSpPr/>
      </dsp:nvSpPr>
      <dsp:spPr>
        <a:xfrm>
          <a:off x="6480732" y="2016226"/>
          <a:ext cx="1659057" cy="916337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3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3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>
              <a:solidFill>
                <a:srgbClr val="0000FF"/>
              </a:solidFill>
              <a:cs typeface="B Titr" panose="00000700000000000000" pitchFamily="2" charset="-78"/>
            </a:rPr>
            <a:t>بخش آی سی یو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>
              <a:solidFill>
                <a:srgbClr val="0000FF"/>
              </a:solidFill>
              <a:cs typeface="B Titr" panose="00000700000000000000" pitchFamily="2" charset="-78"/>
            </a:rPr>
            <a:t>و </a:t>
          </a:r>
          <a:r>
            <a:rPr lang="en-US" sz="1800" kern="1200" dirty="0" err="1" smtClean="0">
              <a:solidFill>
                <a:srgbClr val="0000FF"/>
              </a:solidFill>
              <a:cs typeface="B Titr" panose="00000700000000000000" pitchFamily="2" charset="-78"/>
            </a:rPr>
            <a:t>nicu</a:t>
          </a:r>
          <a:endParaRPr lang="en-US" sz="1800" kern="1200" dirty="0">
            <a:solidFill>
              <a:srgbClr val="0000FF"/>
            </a:solidFill>
            <a:cs typeface="B Titr" panose="00000700000000000000" pitchFamily="2" charset="-78"/>
          </a:endParaRPr>
        </a:p>
      </dsp:txBody>
      <dsp:txXfrm>
        <a:off x="6525464" y="2060958"/>
        <a:ext cx="1569593" cy="826873"/>
      </dsp:txXfrm>
    </dsp:sp>
    <dsp:sp modelId="{B7E8B698-C835-4D48-820D-C0FDEE4CBD00}">
      <dsp:nvSpPr>
        <dsp:cNvPr id="0" name=""/>
        <dsp:cNvSpPr/>
      </dsp:nvSpPr>
      <dsp:spPr>
        <a:xfrm rot="5400000">
          <a:off x="2546895" y="1186033"/>
          <a:ext cx="1297076" cy="6102860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4">
              <a:tint val="40000"/>
              <a:alpha val="9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r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500" kern="1200" dirty="0">
            <a:cs typeface="B Titr" panose="00000700000000000000" pitchFamily="2" charset="-78"/>
          </a:endParaRPr>
        </a:p>
        <a:p>
          <a:pPr marL="114300" lvl="1" indent="-114300" algn="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400" kern="1200" dirty="0" smtClean="0">
              <a:cs typeface="B Titr" panose="00000700000000000000" pitchFamily="2" charset="-78"/>
            </a:rPr>
            <a:t>خانم و آقا : شبیه بخش ها </a:t>
          </a:r>
          <a:endParaRPr lang="en-US" sz="1400" kern="1200" dirty="0">
            <a:cs typeface="B Titr" panose="00000700000000000000" pitchFamily="2" charset="-78"/>
          </a:endParaRPr>
        </a:p>
      </dsp:txBody>
      <dsp:txXfrm rot="-5400000">
        <a:off x="144003" y="3652243"/>
        <a:ext cx="6039542" cy="1170440"/>
      </dsp:txXfrm>
    </dsp:sp>
    <dsp:sp modelId="{FDE40D72-E480-4179-82A7-77C67C8C4100}">
      <dsp:nvSpPr>
        <dsp:cNvPr id="0" name=""/>
        <dsp:cNvSpPr/>
      </dsp:nvSpPr>
      <dsp:spPr>
        <a:xfrm>
          <a:off x="6480732" y="3528400"/>
          <a:ext cx="1645873" cy="1300391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4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solidFill>
                <a:schemeClr val="accent6">
                  <a:lumMod val="50000"/>
                </a:schemeClr>
              </a:solidFill>
              <a:cs typeface="B Titr" panose="00000700000000000000" pitchFamily="2" charset="-78"/>
            </a:rPr>
            <a:t>ccu</a:t>
          </a:r>
          <a:endParaRPr lang="en-US" sz="2000" b="1" kern="1200" dirty="0">
            <a:solidFill>
              <a:schemeClr val="accent6">
                <a:lumMod val="50000"/>
              </a:schemeClr>
            </a:solidFill>
            <a:cs typeface="B Titr" panose="00000700000000000000" pitchFamily="2" charset="-78"/>
          </a:endParaRPr>
        </a:p>
      </dsp:txBody>
      <dsp:txXfrm>
        <a:off x="6544212" y="3591880"/>
        <a:ext cx="1518913" cy="11734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3E9059-FF51-4040-B03B-33B12B921940}">
      <dsp:nvSpPr>
        <dsp:cNvPr id="0" name=""/>
        <dsp:cNvSpPr/>
      </dsp:nvSpPr>
      <dsp:spPr>
        <a:xfrm rot="5400000">
          <a:off x="2017033" y="-1934800"/>
          <a:ext cx="2254053" cy="6125209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2">
              <a:tint val="40000"/>
              <a:alpha val="9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114300" lvl="1" indent="-114300" algn="r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500" kern="1200" dirty="0" smtClean="0">
              <a:cs typeface="B Titr" panose="00000700000000000000" pitchFamily="2" charset="-78"/>
            </a:rPr>
            <a:t>خانم: مانتو شلوار مقنعه سبز</a:t>
          </a:r>
          <a:endParaRPr lang="en-US" sz="1500" kern="1200" dirty="0">
            <a:cs typeface="B Titr" panose="00000700000000000000" pitchFamily="2" charset="-78"/>
          </a:endParaRPr>
        </a:p>
        <a:p>
          <a:pPr marL="114300" lvl="1" indent="-114300" algn="r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500" b="1" kern="1200" dirty="0" smtClean="0">
              <a:cs typeface="B Titr" panose="00000700000000000000" pitchFamily="2" charset="-78"/>
            </a:rPr>
            <a:t>سرپرستارخانم  اتاق عمل : مانتو شلوار مقنعه سبز   با یک نوار پهن نقره ای روی سر آستین</a:t>
          </a:r>
          <a:endParaRPr lang="en-US" sz="1500" kern="1200" dirty="0">
            <a:cs typeface="B Titr" panose="00000700000000000000" pitchFamily="2" charset="-78"/>
          </a:endParaRPr>
        </a:p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500" b="1" kern="1200" dirty="0" smtClean="0">
              <a:cs typeface="B Titr" panose="00000700000000000000" pitchFamily="2" charset="-78"/>
            </a:rPr>
            <a:t>سرپرستار آقا اتاق عمل:شلوار و پیراهن آستین کوتاه سبز با نوار پهن نقره ای سر آستین</a:t>
          </a:r>
          <a:endParaRPr lang="fa-IR" sz="1500" kern="1200" dirty="0">
            <a:cs typeface="B Titr" panose="00000700000000000000" pitchFamily="2" charset="-78"/>
          </a:endParaRPr>
        </a:p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500" kern="1200" dirty="0" smtClean="0">
              <a:cs typeface="B Titr" panose="00000700000000000000" pitchFamily="2" charset="-78"/>
            </a:rPr>
            <a:t>آقا: شلوار و پیراهن آستین کوتاه یقه گرد سبز</a:t>
          </a:r>
          <a:endParaRPr lang="fa-IR" sz="1500" kern="1200" dirty="0">
            <a:cs typeface="B Titr" panose="00000700000000000000" pitchFamily="2" charset="-78"/>
          </a:endParaRPr>
        </a:p>
      </dsp:txBody>
      <dsp:txXfrm rot="-5400000">
        <a:off x="81455" y="110812"/>
        <a:ext cx="6015175" cy="2033985"/>
      </dsp:txXfrm>
    </dsp:sp>
    <dsp:sp modelId="{1135831E-D343-4CFC-BBED-A8B0161A233E}">
      <dsp:nvSpPr>
        <dsp:cNvPr id="0" name=""/>
        <dsp:cNvSpPr/>
      </dsp:nvSpPr>
      <dsp:spPr>
        <a:xfrm>
          <a:off x="6418153" y="642837"/>
          <a:ext cx="1644207" cy="104828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700" kern="1200" dirty="0" smtClean="0">
              <a:solidFill>
                <a:srgbClr val="FFFF00"/>
              </a:solidFill>
              <a:cs typeface="B Titr" panose="00000700000000000000" pitchFamily="2" charset="-78"/>
            </a:rPr>
            <a:t>اتاق عمل</a:t>
          </a:r>
          <a:r>
            <a:rPr lang="fa-IR" sz="2700" kern="1200" dirty="0" smtClean="0"/>
            <a:t>	</a:t>
          </a:r>
          <a:endParaRPr lang="en-US" sz="2700" kern="1200" dirty="0" smtClean="0"/>
        </a:p>
      </dsp:txBody>
      <dsp:txXfrm>
        <a:off x="6469326" y="694010"/>
        <a:ext cx="1541861" cy="945936"/>
      </dsp:txXfrm>
    </dsp:sp>
    <dsp:sp modelId="{54687C6C-82A9-4F98-AA30-7FBF50278BC3}">
      <dsp:nvSpPr>
        <dsp:cNvPr id="0" name=""/>
        <dsp:cNvSpPr/>
      </dsp:nvSpPr>
      <dsp:spPr>
        <a:xfrm rot="5400000">
          <a:off x="2681802" y="-288124"/>
          <a:ext cx="930302" cy="6130986"/>
        </a:xfrm>
        <a:prstGeom prst="round2SameRect">
          <a:avLst/>
        </a:prstGeom>
        <a:gradFill rotWithShape="1">
          <a:gsLst>
            <a:gs pos="0">
              <a:schemeClr val="accent3">
                <a:tint val="45000"/>
                <a:satMod val="200000"/>
              </a:schemeClr>
            </a:gs>
            <a:gs pos="30000">
              <a:schemeClr val="accent3">
                <a:tint val="61000"/>
                <a:satMod val="200000"/>
              </a:schemeClr>
            </a:gs>
            <a:gs pos="45000">
              <a:schemeClr val="accent3">
                <a:tint val="66000"/>
                <a:satMod val="200000"/>
              </a:schemeClr>
            </a:gs>
            <a:gs pos="55000">
              <a:schemeClr val="accent3">
                <a:tint val="66000"/>
                <a:satMod val="200000"/>
              </a:schemeClr>
            </a:gs>
            <a:gs pos="73000">
              <a:schemeClr val="accent3">
                <a:tint val="61000"/>
                <a:satMod val="200000"/>
              </a:schemeClr>
            </a:gs>
            <a:gs pos="100000">
              <a:schemeClr val="accent3">
                <a:tint val="45000"/>
                <a:satMod val="200000"/>
              </a:schemeClr>
            </a:gs>
          </a:gsLst>
          <a:lin ang="950000" scaled="1"/>
        </a:gradFill>
        <a:ln w="9525" cap="flat" cmpd="sng" algn="ctr">
          <a:solidFill>
            <a:schemeClr val="accent3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r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500" b="1" kern="1200" dirty="0" smtClean="0">
              <a:cs typeface="B Titr" panose="00000700000000000000" pitchFamily="2" charset="-78"/>
            </a:rPr>
            <a:t>خانم : شبیه پرسنل اتاق عمل</a:t>
          </a:r>
          <a:endParaRPr lang="en-US" sz="1500" b="1" kern="1200" dirty="0">
            <a:cs typeface="B Titr" panose="00000700000000000000" pitchFamily="2" charset="-78"/>
          </a:endParaRPr>
        </a:p>
        <a:p>
          <a:pPr marL="114300" lvl="1" indent="-114300" algn="r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500" b="1" kern="1200" dirty="0" smtClean="0">
              <a:cs typeface="B Titr" panose="00000700000000000000" pitchFamily="2" charset="-78"/>
            </a:rPr>
            <a:t>آقا : شبیه پرسنل اتاق عمل</a:t>
          </a:r>
          <a:endParaRPr lang="en-US" sz="1500" b="1" kern="1200" dirty="0">
            <a:cs typeface="B Titr" panose="00000700000000000000" pitchFamily="2" charset="-78"/>
          </a:endParaRPr>
        </a:p>
        <a:p>
          <a:pPr marL="114300" lvl="1" indent="-114300" algn="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>
            <a:solidFill>
              <a:srgbClr val="FF0000"/>
            </a:solidFill>
            <a:cs typeface="B Titr" panose="00000700000000000000" pitchFamily="2" charset="-78"/>
          </a:endParaRPr>
        </a:p>
      </dsp:txBody>
      <dsp:txXfrm rot="-5400000">
        <a:off x="81460" y="2357632"/>
        <a:ext cx="6085572" cy="839474"/>
      </dsp:txXfrm>
    </dsp:sp>
    <dsp:sp modelId="{5F0E9F71-BFC7-4B13-AB5B-07E90D41B4EE}">
      <dsp:nvSpPr>
        <dsp:cNvPr id="0" name=""/>
        <dsp:cNvSpPr/>
      </dsp:nvSpPr>
      <dsp:spPr>
        <a:xfrm>
          <a:off x="6421893" y="2342934"/>
          <a:ext cx="1659057" cy="1014442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3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3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700" kern="1200" dirty="0" smtClean="0">
              <a:solidFill>
                <a:srgbClr val="0000FF"/>
              </a:solidFill>
              <a:cs typeface="B Titr" panose="00000700000000000000" pitchFamily="2" charset="-78"/>
            </a:rPr>
            <a:t>هوشبری</a:t>
          </a:r>
          <a:endParaRPr lang="en-US" sz="2700" kern="1200" dirty="0">
            <a:solidFill>
              <a:srgbClr val="0000FF"/>
            </a:solidFill>
            <a:cs typeface="B Titr" panose="00000700000000000000" pitchFamily="2" charset="-78"/>
          </a:endParaRPr>
        </a:p>
      </dsp:txBody>
      <dsp:txXfrm>
        <a:off x="6471414" y="2392455"/>
        <a:ext cx="1560015" cy="915400"/>
      </dsp:txXfrm>
    </dsp:sp>
    <dsp:sp modelId="{B7E8B698-C835-4D48-820D-C0FDEE4CBD00}">
      <dsp:nvSpPr>
        <dsp:cNvPr id="0" name=""/>
        <dsp:cNvSpPr/>
      </dsp:nvSpPr>
      <dsp:spPr>
        <a:xfrm rot="5400000">
          <a:off x="2061019" y="1355353"/>
          <a:ext cx="2128243" cy="6250282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4">
              <a:tint val="40000"/>
              <a:alpha val="9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500" b="1" kern="1200" dirty="0" smtClean="0">
              <a:cs typeface="B Titr" panose="00000700000000000000" pitchFamily="2" charset="-78"/>
            </a:rPr>
            <a:t>خانم :   مقنعه روپوش ، شلوار کرمی رنگ </a:t>
          </a:r>
          <a:endParaRPr lang="en-US" sz="1500" b="1" kern="1200" dirty="0">
            <a:cs typeface="B Titr" panose="00000700000000000000" pitchFamily="2" charset="-78"/>
          </a:endParaRPr>
        </a:p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500" b="1" kern="1200" dirty="0" smtClean="0">
              <a:cs typeface="B Titr" panose="00000700000000000000" pitchFamily="2" charset="-78"/>
            </a:rPr>
            <a:t>آقا : شلوار(حالت پیژامه ای نداشته باشد) و روپوش کوتاه کرمی</a:t>
          </a:r>
          <a:endParaRPr lang="en-US" sz="1500" b="1" kern="1200" dirty="0">
            <a:cs typeface="B Titr" panose="00000700000000000000" pitchFamily="2" charset="-78"/>
          </a:endParaRPr>
        </a:p>
      </dsp:txBody>
      <dsp:txXfrm rot="-5400000">
        <a:off x="0" y="3520264"/>
        <a:ext cx="6146390" cy="1920459"/>
      </dsp:txXfrm>
    </dsp:sp>
    <dsp:sp modelId="{FDE40D72-E480-4179-82A7-77C67C8C4100}">
      <dsp:nvSpPr>
        <dsp:cNvPr id="0" name=""/>
        <dsp:cNvSpPr/>
      </dsp:nvSpPr>
      <dsp:spPr>
        <a:xfrm>
          <a:off x="6555930" y="4079435"/>
          <a:ext cx="1644266" cy="83813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4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700" kern="1200" dirty="0" smtClean="0">
              <a:solidFill>
                <a:srgbClr val="333399"/>
              </a:solidFill>
              <a:cs typeface="B Titr" panose="00000700000000000000" pitchFamily="2" charset="-78"/>
            </a:rPr>
            <a:t>کمک بهیار</a:t>
          </a:r>
          <a:endParaRPr lang="en-US" sz="2700" kern="1200" dirty="0">
            <a:solidFill>
              <a:srgbClr val="333399"/>
            </a:solidFill>
            <a:cs typeface="B Titr" panose="00000700000000000000" pitchFamily="2" charset="-78"/>
          </a:endParaRPr>
        </a:p>
      </dsp:txBody>
      <dsp:txXfrm>
        <a:off x="6596844" y="4120349"/>
        <a:ext cx="1562438" cy="75630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3E9059-FF51-4040-B03B-33B12B921940}">
      <dsp:nvSpPr>
        <dsp:cNvPr id="0" name=""/>
        <dsp:cNvSpPr/>
      </dsp:nvSpPr>
      <dsp:spPr>
        <a:xfrm rot="5400000">
          <a:off x="2277885" y="-1917846"/>
          <a:ext cx="1863475" cy="6131196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2">
              <a:tint val="40000"/>
              <a:alpha val="9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114300" lvl="1" indent="-114300" algn="r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500" kern="1200" dirty="0" smtClean="0">
              <a:cs typeface="B Titr" panose="00000700000000000000" pitchFamily="2" charset="-78"/>
            </a:rPr>
            <a:t>خانم : روپوش ، شلوار ، مقنعه خاکستری</a:t>
          </a:r>
          <a:endParaRPr lang="en-US" sz="1500" kern="1200" dirty="0">
            <a:cs typeface="B Titr" panose="00000700000000000000" pitchFamily="2" charset="-78"/>
          </a:endParaRPr>
        </a:p>
        <a:p>
          <a:pPr marL="114300" lvl="1" indent="-114300" algn="r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500" kern="1200" dirty="0" smtClean="0">
              <a:cs typeface="B Titr" panose="00000700000000000000" pitchFamily="2" charset="-78"/>
            </a:rPr>
            <a:t>آقا: پیراهن و شلوار خاکستری (در محیط اداری جلیقه خاکستری تیره تر هم روی پیراهن داشته باشند)</a:t>
          </a:r>
          <a:endParaRPr lang="en-US" sz="1500" kern="1200" dirty="0">
            <a:cs typeface="B Titr" panose="00000700000000000000" pitchFamily="2" charset="-78"/>
          </a:endParaRPr>
        </a:p>
      </dsp:txBody>
      <dsp:txXfrm rot="-5400000">
        <a:off x="144025" y="306981"/>
        <a:ext cx="6040229" cy="1681541"/>
      </dsp:txXfrm>
    </dsp:sp>
    <dsp:sp modelId="{1135831E-D343-4CFC-BBED-A8B0161A233E}">
      <dsp:nvSpPr>
        <dsp:cNvPr id="0" name=""/>
        <dsp:cNvSpPr/>
      </dsp:nvSpPr>
      <dsp:spPr>
        <a:xfrm>
          <a:off x="6552716" y="288030"/>
          <a:ext cx="1645814" cy="149877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700" kern="1200" dirty="0" smtClean="0">
              <a:solidFill>
                <a:srgbClr val="FFFF00"/>
              </a:solidFill>
            </a:rPr>
            <a:t>نظافت عمومی</a:t>
          </a:r>
          <a:r>
            <a:rPr lang="fa-IR" sz="2700" kern="1200" dirty="0" smtClean="0"/>
            <a:t>	</a:t>
          </a:r>
          <a:endParaRPr lang="en-US" sz="2700" kern="1200" dirty="0" smtClean="0"/>
        </a:p>
      </dsp:txBody>
      <dsp:txXfrm>
        <a:off x="6625880" y="361194"/>
        <a:ext cx="1499486" cy="1352446"/>
      </dsp:txXfrm>
    </dsp:sp>
    <dsp:sp modelId="{54687C6C-82A9-4F98-AA30-7FBF50278BC3}">
      <dsp:nvSpPr>
        <dsp:cNvPr id="0" name=""/>
        <dsp:cNvSpPr/>
      </dsp:nvSpPr>
      <dsp:spPr>
        <a:xfrm rot="5400000">
          <a:off x="2465512" y="-89241"/>
          <a:ext cx="1343966" cy="6130986"/>
        </a:xfrm>
        <a:prstGeom prst="round2SameRect">
          <a:avLst/>
        </a:prstGeom>
        <a:gradFill rotWithShape="1">
          <a:gsLst>
            <a:gs pos="0">
              <a:schemeClr val="accent3">
                <a:tint val="45000"/>
                <a:satMod val="200000"/>
              </a:schemeClr>
            </a:gs>
            <a:gs pos="30000">
              <a:schemeClr val="accent3">
                <a:tint val="61000"/>
                <a:satMod val="200000"/>
              </a:schemeClr>
            </a:gs>
            <a:gs pos="45000">
              <a:schemeClr val="accent3">
                <a:tint val="66000"/>
                <a:satMod val="200000"/>
              </a:schemeClr>
            </a:gs>
            <a:gs pos="55000">
              <a:schemeClr val="accent3">
                <a:tint val="66000"/>
                <a:satMod val="200000"/>
              </a:schemeClr>
            </a:gs>
            <a:gs pos="73000">
              <a:schemeClr val="accent3">
                <a:tint val="61000"/>
                <a:satMod val="200000"/>
              </a:schemeClr>
            </a:gs>
            <a:gs pos="100000">
              <a:schemeClr val="accent3">
                <a:tint val="45000"/>
                <a:satMod val="200000"/>
              </a:schemeClr>
            </a:gs>
          </a:gsLst>
          <a:lin ang="950000" scaled="1"/>
        </a:gradFill>
        <a:ln w="9525" cap="flat" cmpd="sng" algn="ctr">
          <a:solidFill>
            <a:schemeClr val="accent3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600" kern="1200" dirty="0" smtClean="0">
              <a:cs typeface="B Titr" panose="00000700000000000000" pitchFamily="2" charset="-78"/>
            </a:rPr>
            <a:t>     </a:t>
          </a:r>
          <a:r>
            <a:rPr lang="fa-IR" sz="1400" kern="1200" dirty="0" smtClean="0">
              <a:cs typeface="B Titr" panose="00000700000000000000" pitchFamily="2" charset="-78"/>
            </a:rPr>
            <a:t>کلا لباس سبز رنگ</a:t>
          </a:r>
          <a:r>
            <a:rPr lang="fa-IR" sz="2100" kern="1200" dirty="0" smtClean="0"/>
            <a:t>	</a:t>
          </a:r>
          <a:endParaRPr lang="en-US" sz="1400" kern="1200" dirty="0">
            <a:cs typeface="B Titr" panose="00000700000000000000" pitchFamily="2" charset="-78"/>
          </a:endParaRPr>
        </a:p>
      </dsp:txBody>
      <dsp:txXfrm rot="-5400000">
        <a:off x="72003" y="2369875"/>
        <a:ext cx="6065379" cy="1212752"/>
      </dsp:txXfrm>
    </dsp:sp>
    <dsp:sp modelId="{5F0E9F71-BFC7-4B13-AB5B-07E90D41B4EE}">
      <dsp:nvSpPr>
        <dsp:cNvPr id="0" name=""/>
        <dsp:cNvSpPr/>
      </dsp:nvSpPr>
      <dsp:spPr>
        <a:xfrm>
          <a:off x="6570542" y="2088226"/>
          <a:ext cx="1659057" cy="156771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3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3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700" kern="1200" dirty="0" smtClean="0">
              <a:solidFill>
                <a:srgbClr val="0000FF"/>
              </a:solidFill>
            </a:rPr>
            <a:t>ماما</a:t>
          </a:r>
          <a:endParaRPr lang="en-US" sz="2700" kern="1200" dirty="0">
            <a:solidFill>
              <a:srgbClr val="0000FF"/>
            </a:solidFill>
          </a:endParaRPr>
        </a:p>
      </dsp:txBody>
      <dsp:txXfrm>
        <a:off x="6647072" y="2164756"/>
        <a:ext cx="1505997" cy="1414658"/>
      </dsp:txXfrm>
    </dsp:sp>
    <dsp:sp modelId="{B7E8B698-C835-4D48-820D-C0FDEE4CBD00}">
      <dsp:nvSpPr>
        <dsp:cNvPr id="0" name=""/>
        <dsp:cNvSpPr/>
      </dsp:nvSpPr>
      <dsp:spPr>
        <a:xfrm rot="5400000">
          <a:off x="2268947" y="1557171"/>
          <a:ext cx="1718497" cy="6256392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4">
              <a:tint val="40000"/>
              <a:alpha val="9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600" kern="1200" dirty="0" smtClean="0">
              <a:cs typeface="B Titr" panose="00000700000000000000" pitchFamily="2" charset="-78"/>
            </a:rPr>
            <a:t>روپوش سفید با نوار پهن سبز رنگ روی سر آستین ، مقنعه و شلوار مشکی </a:t>
          </a:r>
          <a:endParaRPr lang="en-US" sz="1600" kern="1200" dirty="0">
            <a:cs typeface="B Titr" panose="00000700000000000000" pitchFamily="2" charset="-78"/>
          </a:endParaRPr>
        </a:p>
      </dsp:txBody>
      <dsp:txXfrm rot="-5400000">
        <a:off x="0" y="3910008"/>
        <a:ext cx="6172502" cy="1550717"/>
      </dsp:txXfrm>
    </dsp:sp>
    <dsp:sp modelId="{FDE40D72-E480-4179-82A7-77C67C8C4100}">
      <dsp:nvSpPr>
        <dsp:cNvPr id="0" name=""/>
        <dsp:cNvSpPr/>
      </dsp:nvSpPr>
      <dsp:spPr>
        <a:xfrm>
          <a:off x="6558316" y="4008946"/>
          <a:ext cx="1645873" cy="1449896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4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700" kern="1200" dirty="0" smtClean="0">
              <a:solidFill>
                <a:srgbClr val="333399"/>
              </a:solidFill>
            </a:rPr>
            <a:t>مامای بخش</a:t>
          </a:r>
          <a:endParaRPr lang="en-US" sz="2700" kern="1200" dirty="0">
            <a:solidFill>
              <a:srgbClr val="333399"/>
            </a:solidFill>
          </a:endParaRPr>
        </a:p>
      </dsp:txBody>
      <dsp:txXfrm>
        <a:off x="6629094" y="4079724"/>
        <a:ext cx="1504317" cy="130834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3E9059-FF51-4040-B03B-33B12B921940}">
      <dsp:nvSpPr>
        <dsp:cNvPr id="0" name=""/>
        <dsp:cNvSpPr/>
      </dsp:nvSpPr>
      <dsp:spPr>
        <a:xfrm rot="5400000">
          <a:off x="2298182" y="-1362080"/>
          <a:ext cx="815104" cy="5411468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2">
              <a:tint val="40000"/>
              <a:alpha val="9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ctr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500" kern="1200" dirty="0" smtClean="0">
              <a:cs typeface="B Titr" panose="00000700000000000000" pitchFamily="2" charset="-78"/>
            </a:rPr>
            <a:t>کل لباسها سفید</a:t>
          </a:r>
          <a:endParaRPr lang="en-US" sz="1500" kern="1200" dirty="0">
            <a:cs typeface="B Titr" panose="00000700000000000000" pitchFamily="2" charset="-78"/>
          </a:endParaRPr>
        </a:p>
      </dsp:txBody>
      <dsp:txXfrm rot="-5400000">
        <a:off x="0" y="975892"/>
        <a:ext cx="5371678" cy="735524"/>
      </dsp:txXfrm>
    </dsp:sp>
    <dsp:sp modelId="{1135831E-D343-4CFC-BBED-A8B0161A233E}">
      <dsp:nvSpPr>
        <dsp:cNvPr id="0" name=""/>
        <dsp:cNvSpPr/>
      </dsp:nvSpPr>
      <dsp:spPr>
        <a:xfrm>
          <a:off x="6465930" y="1008116"/>
          <a:ext cx="1763669" cy="79725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700" kern="1200" dirty="0" smtClean="0">
              <a:solidFill>
                <a:srgbClr val="FFFF00"/>
              </a:solidFill>
              <a:cs typeface="B Titr" panose="00000700000000000000" pitchFamily="2" charset="-78"/>
            </a:rPr>
            <a:t>بهیار</a:t>
          </a:r>
          <a:r>
            <a:rPr lang="fa-IR" sz="2700" kern="1200" dirty="0" smtClean="0"/>
            <a:t>	</a:t>
          </a:r>
          <a:endParaRPr lang="en-US" sz="2700" kern="1200" dirty="0" smtClean="0"/>
        </a:p>
      </dsp:txBody>
      <dsp:txXfrm>
        <a:off x="6504849" y="1047035"/>
        <a:ext cx="1685831" cy="719419"/>
      </dsp:txXfrm>
    </dsp:sp>
    <dsp:sp modelId="{54687C6C-82A9-4F98-AA30-7FBF50278BC3}">
      <dsp:nvSpPr>
        <dsp:cNvPr id="0" name=""/>
        <dsp:cNvSpPr/>
      </dsp:nvSpPr>
      <dsp:spPr>
        <a:xfrm rot="5400000">
          <a:off x="2336928" y="39326"/>
          <a:ext cx="860437" cy="5534294"/>
        </a:xfrm>
        <a:prstGeom prst="round2SameRect">
          <a:avLst/>
        </a:prstGeom>
        <a:gradFill rotWithShape="1">
          <a:gsLst>
            <a:gs pos="0">
              <a:schemeClr val="accent3">
                <a:tint val="45000"/>
                <a:satMod val="200000"/>
              </a:schemeClr>
            </a:gs>
            <a:gs pos="30000">
              <a:schemeClr val="accent3">
                <a:tint val="61000"/>
                <a:satMod val="200000"/>
              </a:schemeClr>
            </a:gs>
            <a:gs pos="45000">
              <a:schemeClr val="accent3">
                <a:tint val="66000"/>
                <a:satMod val="200000"/>
              </a:schemeClr>
            </a:gs>
            <a:gs pos="55000">
              <a:schemeClr val="accent3">
                <a:tint val="66000"/>
                <a:satMod val="200000"/>
              </a:schemeClr>
            </a:gs>
            <a:gs pos="73000">
              <a:schemeClr val="accent3">
                <a:tint val="61000"/>
                <a:satMod val="200000"/>
              </a:schemeClr>
            </a:gs>
            <a:gs pos="100000">
              <a:schemeClr val="accent3">
                <a:tint val="45000"/>
                <a:satMod val="200000"/>
              </a:schemeClr>
            </a:gs>
          </a:gsLst>
          <a:lin ang="950000" scaled="1"/>
        </a:gradFill>
        <a:ln w="9525" cap="flat" cmpd="sng" algn="ctr">
          <a:solidFill>
            <a:schemeClr val="accent3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600" kern="1200" dirty="0" smtClean="0">
              <a:cs typeface="B Titr" panose="00000700000000000000" pitchFamily="2" charset="-78"/>
            </a:rPr>
            <a:t>      </a:t>
          </a:r>
          <a:r>
            <a:rPr lang="fa-IR" sz="1400" kern="1200" dirty="0" smtClean="0">
              <a:cs typeface="B Titr" panose="00000700000000000000" pitchFamily="2" charset="-78"/>
            </a:rPr>
            <a:t>خانم :مقنعه مشکی، روپوش سفید ، شلوار مشکی</a:t>
          </a:r>
          <a:endParaRPr lang="en-US" sz="1400" kern="1200" dirty="0">
            <a:cs typeface="B Titr" panose="00000700000000000000" pitchFamily="2" charset="-78"/>
          </a:endParaRPr>
        </a:p>
        <a:p>
          <a:pPr marL="114300" lvl="1" indent="-114300" algn="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400" kern="1200" dirty="0" smtClean="0">
              <a:cs typeface="B Titr" panose="00000700000000000000" pitchFamily="2" charset="-78"/>
            </a:rPr>
            <a:t>       آقا: روپوش سفید ، شلوار مشکی</a:t>
          </a:r>
          <a:endParaRPr lang="en-US" sz="1400" kern="1200" dirty="0">
            <a:cs typeface="B Titr" panose="00000700000000000000" pitchFamily="2" charset="-78"/>
          </a:endParaRPr>
        </a:p>
      </dsp:txBody>
      <dsp:txXfrm rot="-5400000">
        <a:off x="0" y="2418258"/>
        <a:ext cx="5492291" cy="776431"/>
      </dsp:txXfrm>
    </dsp:sp>
    <dsp:sp modelId="{5F0E9F71-BFC7-4B13-AB5B-07E90D41B4EE}">
      <dsp:nvSpPr>
        <dsp:cNvPr id="0" name=""/>
        <dsp:cNvSpPr/>
      </dsp:nvSpPr>
      <dsp:spPr>
        <a:xfrm>
          <a:off x="5999964" y="2085386"/>
          <a:ext cx="2229635" cy="1562996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3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3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>
              <a:solidFill>
                <a:srgbClr val="0000FF"/>
              </a:solidFill>
              <a:cs typeface="B Titr" panose="00000700000000000000" pitchFamily="2" charset="-78"/>
            </a:rPr>
            <a:t>آزمایشگاه ، رادیولوژی، سی تی اسکن، ام آر آی</a:t>
          </a:r>
          <a:endParaRPr lang="en-US" sz="1800" kern="1200" dirty="0">
            <a:solidFill>
              <a:srgbClr val="0000FF"/>
            </a:solidFill>
            <a:cs typeface="B Titr" panose="00000700000000000000" pitchFamily="2" charset="-78"/>
          </a:endParaRPr>
        </a:p>
      </dsp:txBody>
      <dsp:txXfrm>
        <a:off x="6076263" y="2161685"/>
        <a:ext cx="2077037" cy="1410398"/>
      </dsp:txXfrm>
    </dsp:sp>
    <dsp:sp modelId="{B7E8B698-C835-4D48-820D-C0FDEE4CBD00}">
      <dsp:nvSpPr>
        <dsp:cNvPr id="0" name=""/>
        <dsp:cNvSpPr/>
      </dsp:nvSpPr>
      <dsp:spPr>
        <a:xfrm rot="5400000">
          <a:off x="2385090" y="1791366"/>
          <a:ext cx="910112" cy="5680293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4">
              <a:tint val="40000"/>
              <a:alpha val="9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600" kern="1200" dirty="0" smtClean="0">
              <a:cs typeface="B Titr" panose="00000700000000000000" pitchFamily="2" charset="-78"/>
            </a:rPr>
            <a:t>کت و شلوار خاکستری تیره ، پیراهن خاکستری روشن</a:t>
          </a:r>
          <a:endParaRPr lang="en-US" sz="1600" kern="1200" dirty="0">
            <a:cs typeface="B Titr" panose="00000700000000000000" pitchFamily="2" charset="-78"/>
          </a:endParaRPr>
        </a:p>
      </dsp:txBody>
      <dsp:txXfrm rot="-5400000">
        <a:off x="0" y="4220884"/>
        <a:ext cx="5635865" cy="821256"/>
      </dsp:txXfrm>
    </dsp:sp>
    <dsp:sp modelId="{FDE40D72-E480-4179-82A7-77C67C8C4100}">
      <dsp:nvSpPr>
        <dsp:cNvPr id="0" name=""/>
        <dsp:cNvSpPr/>
      </dsp:nvSpPr>
      <dsp:spPr>
        <a:xfrm>
          <a:off x="6583726" y="4176445"/>
          <a:ext cx="1645873" cy="872756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4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kern="1200" dirty="0" smtClean="0">
              <a:solidFill>
                <a:srgbClr val="333399"/>
              </a:solidFill>
              <a:cs typeface="B Titr" panose="00000700000000000000" pitchFamily="2" charset="-78"/>
            </a:rPr>
            <a:t>راننده</a:t>
          </a:r>
          <a:endParaRPr lang="en-US" sz="2400" kern="1200" dirty="0">
            <a:solidFill>
              <a:srgbClr val="333399"/>
            </a:solidFill>
            <a:cs typeface="B Titr" panose="00000700000000000000" pitchFamily="2" charset="-78"/>
          </a:endParaRPr>
        </a:p>
      </dsp:txBody>
      <dsp:txXfrm>
        <a:off x="6626330" y="4219049"/>
        <a:ext cx="1560665" cy="78754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3E9059-FF51-4040-B03B-33B12B921940}">
      <dsp:nvSpPr>
        <dsp:cNvPr id="0" name=""/>
        <dsp:cNvSpPr/>
      </dsp:nvSpPr>
      <dsp:spPr>
        <a:xfrm rot="5400000">
          <a:off x="2686598" y="-1691408"/>
          <a:ext cx="758372" cy="5987567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2">
              <a:tint val="40000"/>
              <a:alpha val="9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ctr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500" kern="1200" dirty="0" smtClean="0">
              <a:cs typeface="B Titr" panose="00000700000000000000" pitchFamily="2" charset="-78"/>
            </a:rPr>
            <a:t>خانم : مانتو شلوار مقنعه قهوه ای</a:t>
          </a:r>
          <a:endParaRPr lang="en-US" sz="1500" kern="1200" dirty="0">
            <a:cs typeface="B Titr" panose="00000700000000000000" pitchFamily="2" charset="-78"/>
          </a:endParaRPr>
        </a:p>
        <a:p>
          <a:pPr marL="114300" lvl="1" indent="-114300" algn="ctr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500" kern="1200" dirty="0" smtClean="0">
              <a:cs typeface="B Titr" panose="00000700000000000000" pitchFamily="2" charset="-78"/>
            </a:rPr>
            <a:t>آقا: پیراهن و شلوار قهوه ای</a:t>
          </a:r>
          <a:endParaRPr lang="en-US" sz="1500" kern="1200" dirty="0">
            <a:cs typeface="B Titr" panose="00000700000000000000" pitchFamily="2" charset="-78"/>
          </a:endParaRPr>
        </a:p>
      </dsp:txBody>
      <dsp:txXfrm rot="-5400000">
        <a:off x="72001" y="960210"/>
        <a:ext cx="5950546" cy="684330"/>
      </dsp:txXfrm>
    </dsp:sp>
    <dsp:sp modelId="{1135831E-D343-4CFC-BBED-A8B0161A233E}">
      <dsp:nvSpPr>
        <dsp:cNvPr id="0" name=""/>
        <dsp:cNvSpPr/>
      </dsp:nvSpPr>
      <dsp:spPr>
        <a:xfrm>
          <a:off x="6370029" y="997964"/>
          <a:ext cx="1859570" cy="75315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700" kern="1200" dirty="0" smtClean="0">
              <a:solidFill>
                <a:srgbClr val="FFFF00"/>
              </a:solidFill>
              <a:cs typeface="B Titr" panose="00000700000000000000" pitchFamily="2" charset="-78"/>
            </a:rPr>
            <a:t>منشی</a:t>
          </a:r>
          <a:r>
            <a:rPr lang="fa-IR" sz="2700" kern="1200" dirty="0" smtClean="0"/>
            <a:t>	</a:t>
          </a:r>
          <a:endParaRPr lang="en-US" sz="2700" kern="1200" dirty="0" smtClean="0"/>
        </a:p>
      </dsp:txBody>
      <dsp:txXfrm>
        <a:off x="6406795" y="1034730"/>
        <a:ext cx="1786038" cy="679626"/>
      </dsp:txXfrm>
    </dsp:sp>
    <dsp:sp modelId="{54687C6C-82A9-4F98-AA30-7FBF50278BC3}">
      <dsp:nvSpPr>
        <dsp:cNvPr id="0" name=""/>
        <dsp:cNvSpPr/>
      </dsp:nvSpPr>
      <dsp:spPr>
        <a:xfrm rot="5400000">
          <a:off x="2622312" y="-605181"/>
          <a:ext cx="886364" cy="5986987"/>
        </a:xfrm>
        <a:prstGeom prst="round2SameRect">
          <a:avLst/>
        </a:prstGeom>
        <a:gradFill rotWithShape="1">
          <a:gsLst>
            <a:gs pos="0">
              <a:schemeClr val="accent3">
                <a:tint val="45000"/>
                <a:satMod val="200000"/>
              </a:schemeClr>
            </a:gs>
            <a:gs pos="30000">
              <a:schemeClr val="accent3">
                <a:tint val="61000"/>
                <a:satMod val="200000"/>
              </a:schemeClr>
            </a:gs>
            <a:gs pos="45000">
              <a:schemeClr val="accent3">
                <a:tint val="66000"/>
                <a:satMod val="200000"/>
              </a:schemeClr>
            </a:gs>
            <a:gs pos="55000">
              <a:schemeClr val="accent3">
                <a:tint val="66000"/>
                <a:satMod val="200000"/>
              </a:schemeClr>
            </a:gs>
            <a:gs pos="73000">
              <a:schemeClr val="accent3">
                <a:tint val="61000"/>
                <a:satMod val="200000"/>
              </a:schemeClr>
            </a:gs>
            <a:gs pos="100000">
              <a:schemeClr val="accent3">
                <a:tint val="45000"/>
                <a:satMod val="200000"/>
              </a:schemeClr>
            </a:gs>
          </a:gsLst>
          <a:lin ang="950000" scaled="1"/>
        </a:gradFill>
        <a:ln w="9525" cap="flat" cmpd="sng" algn="ctr">
          <a:solidFill>
            <a:schemeClr val="accent3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600" kern="1200" dirty="0" smtClean="0">
              <a:cs typeface="B Titr" panose="00000700000000000000" pitchFamily="2" charset="-78"/>
            </a:rPr>
            <a:t>      </a:t>
          </a:r>
          <a:r>
            <a:rPr lang="fa-IR" sz="1400" kern="1200" dirty="0" smtClean="0">
              <a:cs typeface="B Titr" panose="00000700000000000000" pitchFamily="2" charset="-78"/>
            </a:rPr>
            <a:t>خانم :مانتو ، شلوار ، مقنعه تماما یاسی رنگ</a:t>
          </a:r>
          <a:endParaRPr lang="en-US" sz="1400" kern="1200" dirty="0">
            <a:cs typeface="B Titr" panose="00000700000000000000" pitchFamily="2" charset="-78"/>
          </a:endParaRPr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400" kern="1200" dirty="0" smtClean="0">
              <a:cs typeface="B Titr" panose="00000700000000000000" pitchFamily="2" charset="-78"/>
            </a:rPr>
            <a:t>       آقا: پیراهن و شلوار تماما یاسی رنگ</a:t>
          </a:r>
          <a:endParaRPr lang="en-US" sz="1400" kern="1200" dirty="0">
            <a:cs typeface="B Titr" panose="00000700000000000000" pitchFamily="2" charset="-78"/>
          </a:endParaRPr>
        </a:p>
      </dsp:txBody>
      <dsp:txXfrm rot="-5400000">
        <a:off x="72001" y="1988399"/>
        <a:ext cx="5943718" cy="799826"/>
      </dsp:txXfrm>
    </dsp:sp>
    <dsp:sp modelId="{5F0E9F71-BFC7-4B13-AB5B-07E90D41B4EE}">
      <dsp:nvSpPr>
        <dsp:cNvPr id="0" name=""/>
        <dsp:cNvSpPr/>
      </dsp:nvSpPr>
      <dsp:spPr>
        <a:xfrm>
          <a:off x="6241391" y="2019956"/>
          <a:ext cx="1988208" cy="896746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3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3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kern="1200" dirty="0" smtClean="0">
              <a:solidFill>
                <a:srgbClr val="0000FF"/>
              </a:solidFill>
              <a:cs typeface="B Titr" panose="00000700000000000000" pitchFamily="2" charset="-78"/>
            </a:rPr>
            <a:t>بخش پیوند مغز استخوان</a:t>
          </a:r>
          <a:endParaRPr lang="en-US" sz="2000" kern="1200" dirty="0">
            <a:solidFill>
              <a:srgbClr val="0000FF"/>
            </a:solidFill>
            <a:cs typeface="B Titr" panose="00000700000000000000" pitchFamily="2" charset="-78"/>
          </a:endParaRPr>
        </a:p>
      </dsp:txBody>
      <dsp:txXfrm>
        <a:off x="6285167" y="2063732"/>
        <a:ext cx="1900656" cy="809194"/>
      </dsp:txXfrm>
    </dsp:sp>
    <dsp:sp modelId="{B7E8B698-C835-4D48-820D-C0FDEE4CBD00}">
      <dsp:nvSpPr>
        <dsp:cNvPr id="0" name=""/>
        <dsp:cNvSpPr/>
      </dsp:nvSpPr>
      <dsp:spPr>
        <a:xfrm rot="5400000">
          <a:off x="2652457" y="486889"/>
          <a:ext cx="824072" cy="5984986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4">
              <a:tint val="40000"/>
              <a:alpha val="9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ct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600" kern="1200" dirty="0" smtClean="0">
              <a:cs typeface="B Titr" panose="00000700000000000000" pitchFamily="2" charset="-78"/>
            </a:rPr>
            <a:t>همانند نیروهای فضای سبز شهرداری</a:t>
          </a:r>
          <a:endParaRPr lang="en-US" sz="1600" kern="1200" dirty="0">
            <a:cs typeface="B Titr" panose="00000700000000000000" pitchFamily="2" charset="-78"/>
          </a:endParaRPr>
        </a:p>
      </dsp:txBody>
      <dsp:txXfrm rot="-5400000">
        <a:off x="72000" y="3107574"/>
        <a:ext cx="5944758" cy="743616"/>
      </dsp:txXfrm>
    </dsp:sp>
    <dsp:sp modelId="{FDE40D72-E480-4179-82A7-77C67C8C4100}">
      <dsp:nvSpPr>
        <dsp:cNvPr id="0" name=""/>
        <dsp:cNvSpPr/>
      </dsp:nvSpPr>
      <dsp:spPr>
        <a:xfrm>
          <a:off x="6192693" y="3216976"/>
          <a:ext cx="2004977" cy="710974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accent4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kern="1200" dirty="0" smtClean="0">
              <a:solidFill>
                <a:srgbClr val="333399"/>
              </a:solidFill>
              <a:cs typeface="B Titr" panose="00000700000000000000" pitchFamily="2" charset="-78"/>
            </a:rPr>
            <a:t>فضای سبز</a:t>
          </a:r>
          <a:endParaRPr lang="en-US" sz="2000" kern="1200" dirty="0">
            <a:solidFill>
              <a:srgbClr val="333399"/>
            </a:solidFill>
            <a:cs typeface="B Titr" panose="00000700000000000000" pitchFamily="2" charset="-78"/>
          </a:endParaRPr>
        </a:p>
      </dsp:txBody>
      <dsp:txXfrm>
        <a:off x="6227400" y="3251683"/>
        <a:ext cx="1935563" cy="6415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D668C80D-B349-48D3-9D39-13612C128F1E}" type="datetimeFigureOut">
              <a:rPr lang="en-US" smtClean="0"/>
              <a:pPr/>
              <a:t>12/31/2016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B64ED559-CAD0-44E7-B268-648A2643B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259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FB1B6-7DB8-42D5-AA29-1ED5493270AA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shade val="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0775"/>
            <a:ext cx="8305800" cy="1470025"/>
          </a:xfrm>
        </p:spPr>
        <p:txBody>
          <a:bodyPr anchor="b"/>
          <a:lstStyle>
            <a:lvl1pPr marL="0" algn="r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2819400"/>
            <a:ext cx="6400800" cy="17526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pPr algn="l"/>
            <a:fld id="{EB33072D-4CB1-4526-90F7-8CBEF66B156A}" type="datetime8">
              <a:rPr lang="en-US" smtClean="0"/>
              <a:pPr algn="l"/>
              <a:t>12/31/2016 10:26 AM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/>
          <a:p>
            <a:pPr algn="r"/>
            <a:fld id="{91AB0B45-0B29-4251-B6F0-D3632CF432BE}" type="slidenum">
              <a:rPr lang="en-US" sz="1600" smtClean="0">
                <a:solidFill>
                  <a:schemeClr val="accent1"/>
                </a:solidFill>
                <a:effectLst/>
              </a:rPr>
              <a:pPr algn="r"/>
              <a:t>‹#›</a:t>
            </a:fld>
            <a:r>
              <a:rPr lang="en-US" sz="1600" dirty="0" smtClean="0">
                <a:solidFill>
                  <a:schemeClr val="accent1"/>
                </a:solidFill>
                <a:effectLst/>
              </a:rPr>
              <a:t> 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5257800"/>
            <a:ext cx="6019800" cy="67710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1440" tIns="45720" rIns="91440" bIns="45720" anchor="b" anchorCtr="0">
            <a:noAutofit/>
          </a:bodyPr>
          <a:lstStyle>
            <a:lvl1pPr algn="l">
              <a:defRPr sz="3600" b="1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5953570"/>
            <a:ext cx="6019800" cy="542544"/>
          </a:xfrm>
          <a:effectLst/>
        </p:spPr>
        <p:txBody>
          <a:bodyPr lIns="91440" tIns="45720" rIns="91440" bIns="45720"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04800" y="3581400"/>
            <a:ext cx="5943600" cy="307777"/>
          </a:xfrm>
        </p:spPr>
        <p:txBody>
          <a:bodyPr wrap="square" anchor="ctr" anchorCtr="0">
            <a:spAutoFit/>
          </a:bodyPr>
          <a:lstStyle>
            <a:lvl1pPr>
              <a:buNone/>
              <a:defRPr sz="1400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304800" y="3886200"/>
            <a:ext cx="5943600" cy="307777"/>
          </a:xfrm>
        </p:spPr>
        <p:txBody>
          <a:bodyPr wrap="square" anchor="ctr" anchorCtr="0">
            <a:spAutoFit/>
          </a:bodyPr>
          <a:lstStyle>
            <a:lvl1pPr>
              <a:buNone/>
              <a:defRPr sz="1400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304800" y="4188023"/>
            <a:ext cx="5943600" cy="307777"/>
          </a:xfrm>
        </p:spPr>
        <p:txBody>
          <a:bodyPr wrap="square" anchor="ctr" anchorCtr="0">
            <a:spAutoFit/>
          </a:bodyPr>
          <a:lstStyle>
            <a:lvl1pPr>
              <a:buNone/>
              <a:defRPr sz="1400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04800" y="4492823"/>
            <a:ext cx="5943600" cy="307777"/>
          </a:xfrm>
        </p:spPr>
        <p:txBody>
          <a:bodyPr wrap="square" anchor="ctr" anchorCtr="0">
            <a:spAutoFit/>
          </a:bodyPr>
          <a:lstStyle>
            <a:lvl1pPr>
              <a:buNone/>
              <a:defRPr sz="1400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Picture Placeholder 18"/>
          <p:cNvSpPr>
            <a:spLocks noGrp="1" noChangeAspect="1"/>
          </p:cNvSpPr>
          <p:nvPr>
            <p:ph type="pic" sz="quarter" idx="14"/>
          </p:nvPr>
        </p:nvSpPr>
        <p:spPr>
          <a:xfrm>
            <a:off x="6781800" y="304800"/>
            <a:ext cx="2057400" cy="1371600"/>
          </a:xfrm>
          <a:prstGeom prst="roundRect">
            <a:avLst/>
          </a:prstGeom>
          <a:noFill/>
          <a:ln w="19050" cap="flat">
            <a:solidFill>
              <a:schemeClr val="bg1"/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Picture Placeholder 18"/>
          <p:cNvSpPr>
            <a:spLocks noGrp="1" noChangeAspect="1"/>
          </p:cNvSpPr>
          <p:nvPr>
            <p:ph type="pic" sz="quarter" idx="15"/>
          </p:nvPr>
        </p:nvSpPr>
        <p:spPr>
          <a:xfrm>
            <a:off x="6781800" y="1938528"/>
            <a:ext cx="2057400" cy="1371600"/>
          </a:xfrm>
          <a:prstGeom prst="roundRect">
            <a:avLst/>
          </a:prstGeom>
          <a:noFill/>
          <a:ln w="19050" cap="flat">
            <a:solidFill>
              <a:schemeClr val="bg1"/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6" name="Picture Placeholder 18"/>
          <p:cNvSpPr>
            <a:spLocks noGrp="1" noChangeAspect="1"/>
          </p:cNvSpPr>
          <p:nvPr>
            <p:ph type="pic" sz="quarter" idx="16"/>
          </p:nvPr>
        </p:nvSpPr>
        <p:spPr>
          <a:xfrm>
            <a:off x="6781800" y="3557016"/>
            <a:ext cx="2057400" cy="1371600"/>
          </a:xfrm>
          <a:prstGeom prst="roundRect">
            <a:avLst/>
          </a:prstGeom>
          <a:noFill/>
          <a:ln w="19050" cap="flat">
            <a:solidFill>
              <a:schemeClr val="bg1"/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Picture Placeholder 18"/>
          <p:cNvSpPr>
            <a:spLocks noGrp="1" noChangeAspect="1"/>
          </p:cNvSpPr>
          <p:nvPr>
            <p:ph type="pic" sz="quarter" idx="17"/>
          </p:nvPr>
        </p:nvSpPr>
        <p:spPr>
          <a:xfrm>
            <a:off x="6781800" y="5181600"/>
            <a:ext cx="2057400" cy="1371600"/>
          </a:xfrm>
          <a:prstGeom prst="roundRect">
            <a:avLst/>
          </a:prstGeom>
          <a:noFill/>
          <a:ln w="19050" cap="flat">
            <a:solidFill>
              <a:schemeClr val="bg1"/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8886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302544"/>
            <a:ext cx="8001000" cy="9144"/>
          </a:xfrm>
          <a:prstGeom prst="rect">
            <a:avLst/>
          </a:prstGeom>
          <a:solidFill>
            <a:schemeClr val="accent2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0E38F-B37F-4FFE-B312-98FE53F68934}" type="datetime8">
              <a:rPr lang="en-US" smtClean="0"/>
              <a:pPr/>
              <a:t>12/31/2016 10:26 AM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78B2-ABB8-4902-B3EE-3A0FCCACB28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15553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901952"/>
            <a:ext cx="7772400" cy="1362456"/>
          </a:xfrm>
        </p:spPr>
        <p:txBody>
          <a:bodyPr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anchor="t"/>
          <a:lstStyle>
            <a:lvl1pPr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pPr algn="l"/>
            <a:fld id="{EB33072D-4CB1-4526-90F7-8CBEF66B156A}" type="datetime8">
              <a:rPr lang="en-US" smtClean="0"/>
              <a:pPr algn="l"/>
              <a:t>12/31/2016 10:26 AM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/>
          <a:p>
            <a:pPr algn="r"/>
            <a:fld id="{91AB0B45-0B29-4251-B6F0-D3632CF432BE}" type="slidenum">
              <a:rPr lang="en-US" sz="1600" smtClean="0">
                <a:solidFill>
                  <a:schemeClr val="accent1"/>
                </a:solidFill>
                <a:effectLst/>
              </a:rPr>
              <a:pPr algn="r"/>
              <a:t>‹#›</a:t>
            </a:fld>
            <a:r>
              <a:rPr lang="en-US" sz="1600" smtClean="0">
                <a:solidFill>
                  <a:schemeClr val="accent1"/>
                </a:solidFill>
                <a:effectLst/>
              </a:rPr>
              <a:t> 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88392" y="1302544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5CA6-CEB3-47EE-8FFF-A08C61A92FF5}" type="datetime8">
              <a:rPr lang="en-US" smtClean="0"/>
              <a:pPr/>
              <a:t>12/31/2016 10:26 AM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6CB778B2-ABB8-4902-B3EE-3A0FCCACB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00264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00264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DD69-238A-42B9-AFF9-52088B098C9F}" type="datetime8">
              <a:rPr lang="en-US" smtClean="0"/>
              <a:pPr/>
              <a:t>12/31/2016 10:26 AM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6CB778B2-ABB8-4902-B3EE-3A0FCCACB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25739-D9D7-4E26-BE37-8E7975C6553F}" type="datetime8">
              <a:rPr lang="en-US" smtClean="0"/>
              <a:pPr/>
              <a:t>12/31/2016 10:26 AM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78B2-ABB8-4902-B3EE-3A0FCCACB2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302544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C26E7-2FA5-4DDE-929E-F5297B748779}" type="datetime8">
              <a:rPr lang="en-US" smtClean="0"/>
              <a:pPr/>
              <a:t>12/31/2016 10:26 AM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78B2-ABB8-4902-B3EE-3A0FCCACB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0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057552" y="997688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pPr algn="l"/>
            <a:fld id="{EB33072D-4CB1-4526-90F7-8CBEF66B156A}" type="datetime8">
              <a:rPr lang="en-US" smtClean="0"/>
              <a:pPr algn="l"/>
              <a:t>12/31/2016 10:26 AM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/>
          <a:p>
            <a:pPr algn="r"/>
            <a:fld id="{91AB0B45-0B29-4251-B6F0-D3632CF432BE}" type="slidenum">
              <a:rPr lang="en-US" sz="1600" smtClean="0">
                <a:solidFill>
                  <a:schemeClr val="accent1"/>
                </a:solidFill>
                <a:effectLst/>
              </a:rPr>
              <a:pPr algn="r"/>
              <a:t>‹#›</a:t>
            </a:fld>
            <a:r>
              <a:rPr lang="en-US" sz="1600" smtClean="0">
                <a:solidFill>
                  <a:schemeClr val="accent1"/>
                </a:solidFill>
                <a:effectLst/>
              </a:rPr>
              <a:t> 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4866648"/>
            <a:ext cx="5486400" cy="522288"/>
          </a:xfrm>
        </p:spPr>
        <p:txBody>
          <a:bodyPr anchor="b"/>
          <a:lstStyle>
            <a:lvl1pPr marL="0" algn="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76600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4912"/>
              <a:gd name="adj2" fmla="val 0"/>
            </a:avLst>
          </a:prstGeom>
          <a:solidFill>
            <a:schemeClr val="bg2">
              <a:shade val="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>
              <a:buNone/>
              <a:defRPr sz="3200"/>
            </a:lvl1pPr>
          </a:lstStyle>
          <a:p>
            <a:pPr marL="0" algn="l" rtl="0"/>
            <a:r>
              <a:rPr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pPr algn="l"/>
            <a:fld id="{EB33072D-4CB1-4526-90F7-8CBEF66B156A}" type="datetime8">
              <a:rPr lang="en-US" smtClean="0"/>
              <a:pPr algn="l"/>
              <a:t>12/31/2016 10:26 AM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/>
          <a:p>
            <a:pPr algn="r"/>
            <a:fld id="{91AB0B45-0B29-4251-B6F0-D3632CF432BE}" type="slidenum">
              <a:rPr lang="en-US" sz="1600" smtClean="0">
                <a:solidFill>
                  <a:schemeClr val="accent1"/>
                </a:solidFill>
                <a:effectLst/>
              </a:rPr>
              <a:pPr algn="r"/>
              <a:t>‹#›</a:t>
            </a:fld>
            <a:r>
              <a:rPr lang="en-US" sz="1600" smtClean="0">
                <a:solidFill>
                  <a:schemeClr val="accent1"/>
                </a:solidFill>
                <a:effectLst/>
              </a:rPr>
              <a:t> 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shade val="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>
              <a:defRPr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</a:lstStyle>
          <a:p>
            <a:pPr algn="l"/>
            <a:fld id="{EB33072D-4CB1-4526-90F7-8CBEF66B156A}" type="datetime8">
              <a:rPr lang="en-US" smtClean="0"/>
              <a:pPr algn="l"/>
              <a:t>12/31/2016 10:26 AM</a:t>
            </a:fld>
            <a:endParaRPr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600200" y="6400800"/>
            <a:ext cx="3907464" cy="274320"/>
          </a:xfrm>
          <a:prstGeom prst="rect">
            <a:avLst/>
          </a:prstGeom>
        </p:spPr>
        <p:txBody>
          <a:bodyPr/>
          <a:lstStyle>
            <a:lvl1pPr algn="r">
              <a:defRPr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</a:lstStyle>
          <a:p>
            <a:pPr algn="r"/>
            <a:endParaRPr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>
              <a:defRPr sz="1600">
                <a:solidFill>
                  <a:schemeClr val="accent1">
                    <a:tint val="85000"/>
                    <a:satMod val="150000"/>
                  </a:schemeClr>
                </a:solidFill>
                <a:effectLst/>
              </a:defRPr>
            </a:lvl1pPr>
          </a:lstStyle>
          <a:p>
            <a:pPr algn="r"/>
            <a:fld id="{91AB0B45-0B29-4251-B6F0-D3632CF432BE}" type="slidenum">
              <a:rPr lang="en-US" sz="1600" smtClean="0">
                <a:solidFill>
                  <a:schemeClr val="accent1"/>
                </a:solidFill>
                <a:effectLst/>
              </a:rPr>
              <a:pPr algn="r"/>
              <a:t>‹#›</a:t>
            </a:fld>
            <a:r>
              <a:rPr lang="en-US" sz="1600" dirty="0" smtClean="0">
                <a:solidFill>
                  <a:schemeClr val="accent1"/>
                </a:solidFill>
                <a:effectLst/>
              </a:rPr>
              <a:t> </a:t>
            </a:r>
            <a:endParaRPr lang="en-US" sz="1600" b="1" dirty="0">
              <a:solidFill>
                <a:schemeClr val="accent1"/>
              </a:solidFill>
              <a:effectLst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marL="54864" algn="r" rtl="1" eaLnBrk="1" latinLnBrk="0" hangingPunct="1">
        <a:spcBef>
          <a:spcPct val="0"/>
        </a:spcBef>
        <a:buNone/>
        <a:defRPr sz="4600" kern="1200">
          <a:solidFill>
            <a:schemeClr val="tx1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685800" indent="-365760" algn="r" rtl="1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28600" algn="r" rtl="1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indent="-192024" algn="r" rtl="1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82880" algn="r" rtl="1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3736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Placeholder 9"/>
          <p:cNvPicPr>
            <a:picLocks noGrp="1" noChangeAspect="1"/>
          </p:cNvPicPr>
          <p:nvPr>
            <p:ph type="pic" sz="quarter" idx="1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6" b="5556"/>
          <a:stretch>
            <a:fillRect/>
          </a:stretch>
        </p:blipFill>
        <p:spPr>
          <a:xfrm>
            <a:off x="-324544" y="26408"/>
            <a:ext cx="9571893" cy="6831592"/>
          </a:xfrm>
        </p:spPr>
      </p:pic>
    </p:spTree>
    <p:extLst>
      <p:ext uri="{BB962C8B-B14F-4D97-AF65-F5344CB8AC3E}">
        <p14:creationId xmlns:p14="http://schemas.microsoft.com/office/powerpoint/2010/main" val="34955560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4347153"/>
              </p:ext>
            </p:extLst>
          </p:nvPr>
        </p:nvGraphicFramePr>
        <p:xfrm>
          <a:off x="395536" y="980728"/>
          <a:ext cx="8229600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249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1907823"/>
              </p:ext>
            </p:extLst>
          </p:nvPr>
        </p:nvGraphicFramePr>
        <p:xfrm>
          <a:off x="395536" y="980728"/>
          <a:ext cx="8229600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012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1661387"/>
              </p:ext>
            </p:extLst>
          </p:nvPr>
        </p:nvGraphicFramePr>
        <p:xfrm>
          <a:off x="395536" y="1268760"/>
          <a:ext cx="8229600" cy="4886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160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0345447"/>
              </p:ext>
            </p:extLst>
          </p:nvPr>
        </p:nvGraphicFramePr>
        <p:xfrm>
          <a:off x="395536" y="692696"/>
          <a:ext cx="822960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106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1044081"/>
              </p:ext>
            </p:extLst>
          </p:nvPr>
        </p:nvGraphicFramePr>
        <p:xfrm>
          <a:off x="395536" y="692696"/>
          <a:ext cx="822960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892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5302806"/>
              </p:ext>
            </p:extLst>
          </p:nvPr>
        </p:nvGraphicFramePr>
        <p:xfrm>
          <a:off x="395536" y="692696"/>
          <a:ext cx="822960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761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287946"/>
              </p:ext>
            </p:extLst>
          </p:nvPr>
        </p:nvGraphicFramePr>
        <p:xfrm>
          <a:off x="395536" y="692696"/>
          <a:ext cx="8229600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ounded Rectangle 1"/>
          <p:cNvSpPr/>
          <p:nvPr/>
        </p:nvSpPr>
        <p:spPr>
          <a:xfrm>
            <a:off x="6660232" y="4708226"/>
            <a:ext cx="1943025" cy="576064"/>
          </a:xfrm>
          <a:prstGeom prst="roundRect">
            <a:avLst/>
          </a:prstGeom>
        </p:spPr>
        <p:style>
          <a:lnRef idx="1">
            <a:schemeClr val="accent6"/>
          </a:lnRef>
          <a:fillRef idx="1003">
            <a:schemeClr val="lt2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dirty="0">
                <a:solidFill>
                  <a:srgbClr val="002060"/>
                </a:solidFill>
                <a:cs typeface="B Titr" panose="00000700000000000000" pitchFamily="2" charset="-78"/>
              </a:rPr>
              <a:t>ت</a:t>
            </a:r>
            <a:r>
              <a:rPr lang="fa-IR" dirty="0" smtClean="0">
                <a:solidFill>
                  <a:srgbClr val="002060"/>
                </a:solidFill>
                <a:cs typeface="B Titr" panose="00000700000000000000" pitchFamily="2" charset="-78"/>
              </a:rPr>
              <a:t>اسیسات</a:t>
            </a:r>
            <a:endParaRPr lang="fa-IR" dirty="0">
              <a:solidFill>
                <a:srgbClr val="002060"/>
              </a:solidFill>
              <a:cs typeface="B Titr" panose="00000700000000000000" pitchFamily="2" charset="-78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90017" y="4662486"/>
            <a:ext cx="5904656" cy="6903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1600" dirty="0">
                <a:solidFill>
                  <a:schemeClr val="bg1"/>
                </a:solidFill>
                <a:cs typeface="B Titr" panose="00000700000000000000" pitchFamily="2" charset="-78"/>
              </a:rPr>
              <a:t>لباس یکسره آبی کاربنی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624227" y="5415007"/>
            <a:ext cx="2015033" cy="941090"/>
          </a:xfrm>
          <a:prstGeom prst="roundRect">
            <a:avLst/>
          </a:prstGeom>
        </p:spPr>
        <p:style>
          <a:lnRef idx="1">
            <a:schemeClr val="accent6"/>
          </a:lnRef>
          <a:fillRef idx="1003">
            <a:schemeClr val="lt2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100" dirty="0" smtClean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  <a:t>کارشناسان بهداشت محیط ، بهداشت حرفه ای ، طب کار ، مددکار ، فیزیوتراپ ، کارشناس تغذیه و ...</a:t>
            </a:r>
            <a:endParaRPr lang="fa-IR" sz="1100" dirty="0">
              <a:solidFill>
                <a:schemeClr val="accent6">
                  <a:lumMod val="50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54246" y="5535885"/>
            <a:ext cx="5904656" cy="6903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1600" dirty="0" smtClean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  <a:t>مانتو سفید ، مقنعه و  شلوار مشکی با لیبل ***** </a:t>
            </a:r>
            <a:r>
              <a:rPr lang="fa-IR" sz="1600" dirty="0" smtClean="0">
                <a:solidFill>
                  <a:srgbClr val="FFFF00"/>
                </a:solidFill>
                <a:cs typeface="B Titr" panose="00000700000000000000" pitchFamily="2" charset="-78"/>
              </a:rPr>
              <a:t>مردان هم مشخص شود. و لیبل برای بقیه پرسنل کجا اورده شود؟؟؟؟   </a:t>
            </a:r>
            <a:endParaRPr lang="fa-IR" sz="1600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0492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20040" indent="0" algn="ctr">
              <a:buNone/>
            </a:pPr>
            <a:endParaRPr lang="fa-IR" sz="40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cs typeface="B Titr" panose="00000700000000000000" pitchFamily="2" charset="-78"/>
            </a:endParaRPr>
          </a:p>
          <a:p>
            <a:pPr marL="320040" indent="0" algn="ctr">
              <a:buNone/>
            </a:pPr>
            <a:r>
              <a:rPr lang="fa-IR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cs typeface="B Titr" panose="00000700000000000000" pitchFamily="2" charset="-78"/>
              </a:rPr>
              <a:t>استفاده از لیبل برای تمامی پرسنل </a:t>
            </a:r>
            <a:r>
              <a:rPr lang="fa-IR" sz="4000" b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cs typeface="B Titr" panose="00000700000000000000" pitchFamily="2" charset="-78"/>
              </a:rPr>
              <a:t>الزامی است</a:t>
            </a:r>
          </a:p>
          <a:p>
            <a:pPr marL="320040" indent="0" algn="ctr">
              <a:buNone/>
            </a:pPr>
            <a:r>
              <a:rPr lang="fa-IR" sz="4000" b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cs typeface="B Titr" panose="00000700000000000000" pitchFamily="2" charset="-78"/>
              </a:rPr>
              <a:t>کلیه </a:t>
            </a:r>
            <a:r>
              <a:rPr lang="fa-IR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cs typeface="B Titr" panose="00000700000000000000" pitchFamily="2" charset="-78"/>
              </a:rPr>
              <a:t>پرسنل روی بازوی سمت راست لباس خود آرم دوخته شده دانشگاه را داشته باشند (آرم حالت جیب نداشته باشد )</a:t>
            </a:r>
            <a:endParaRPr lang="fa-IR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3594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stDiagram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140000" t="120000" r="105000" b="15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8ACF344-5CE6-41F6-B435-5F41C605AF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ListDiagram</Template>
  <TotalTime>0</TotalTime>
  <Words>537</Words>
  <Application>Microsoft Office PowerPoint</Application>
  <PresentationFormat>On-screen Show (4:3)</PresentationFormat>
  <Paragraphs>66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ListDiagram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2016-09-24T07:29:54Z</dcterms:created>
  <dcterms:modified xsi:type="dcterms:W3CDTF">2016-12-31T06:57:16Z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TC101743311033</vt:lpwstr>
  </property>
</Properties>
</file>